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Antic"/>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8" roundtripDataSignature="AMtx7mgaI6x0J9wCKuSAuHfTppxj+Bfw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ntic-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c1fc6ea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5c1fc6ea3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jpg"/><Relationship Id="rId4" Type="http://schemas.openxmlformats.org/officeDocument/2006/relationships/image" Target="../media/image11.png"/><Relationship Id="rId9" Type="http://schemas.openxmlformats.org/officeDocument/2006/relationships/image" Target="../media/image22.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6.png"/><Relationship Id="rId8"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6.png"/><Relationship Id="rId8"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11.png"/><Relationship Id="rId10" Type="http://schemas.openxmlformats.org/officeDocument/2006/relationships/image" Target="../media/image5.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6.png"/><Relationship Id="rId8"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jp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jpg"/><Relationship Id="rId4" Type="http://schemas.openxmlformats.org/officeDocument/2006/relationships/image" Target="../media/image1.png"/><Relationship Id="rId5"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6.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6.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6.png"/><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6.png"/><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6.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mt="64000"/>
          </a:blip>
          <a:srcRect b="7786" l="0" r="0" t="7786"/>
          <a:stretch/>
        </p:blipFill>
        <p:spPr>
          <a:xfrm>
            <a:off x="0" y="0"/>
            <a:ext cx="18288000" cy="10287000"/>
          </a:xfrm>
          <a:prstGeom prst="rect">
            <a:avLst/>
          </a:prstGeom>
          <a:noFill/>
          <a:ln>
            <a:noFill/>
          </a:ln>
        </p:spPr>
      </p:pic>
      <p:sp>
        <p:nvSpPr>
          <p:cNvPr id="85" name="Google Shape;85;p1"/>
          <p:cNvSpPr/>
          <p:nvPr/>
        </p:nvSpPr>
        <p:spPr>
          <a:xfrm rot="-2104014">
            <a:off x="1119125" y="1172488"/>
            <a:ext cx="4862142" cy="4296366"/>
          </a:xfrm>
          <a:custGeom>
            <a:rect b="b" l="l" r="r" t="t"/>
            <a:pathLst>
              <a:path extrusionOk="0" h="4296366" w="4862142">
                <a:moveTo>
                  <a:pt x="0" y="0"/>
                </a:moveTo>
                <a:lnTo>
                  <a:pt x="4862142" y="0"/>
                </a:lnTo>
                <a:lnTo>
                  <a:pt x="4862142" y="4296365"/>
                </a:lnTo>
                <a:lnTo>
                  <a:pt x="0" y="4296365"/>
                </a:lnTo>
                <a:lnTo>
                  <a:pt x="0" y="0"/>
                </a:lnTo>
                <a:close/>
              </a:path>
            </a:pathLst>
          </a:custGeom>
          <a:blipFill rotWithShape="1">
            <a:blip r:embed="rId4">
              <a:alphaModFix/>
            </a:blip>
            <a:stretch>
              <a:fillRect b="0" l="0" r="0" t="0"/>
            </a:stretch>
          </a:blipFill>
          <a:ln>
            <a:noFill/>
          </a:ln>
        </p:spPr>
      </p:sp>
      <p:grpSp>
        <p:nvGrpSpPr>
          <p:cNvPr id="86" name="Google Shape;86;p1"/>
          <p:cNvGrpSpPr/>
          <p:nvPr/>
        </p:nvGrpSpPr>
        <p:grpSpPr>
          <a:xfrm>
            <a:off x="2366438" y="1157729"/>
            <a:ext cx="13554541" cy="7851095"/>
            <a:chOff x="-9748" y="-160596"/>
            <a:chExt cx="18072722" cy="10468126"/>
          </a:xfrm>
        </p:grpSpPr>
        <p:grpSp>
          <p:nvGrpSpPr>
            <p:cNvPr id="87" name="Google Shape;87;p1"/>
            <p:cNvGrpSpPr/>
            <p:nvPr/>
          </p:nvGrpSpPr>
          <p:grpSpPr>
            <a:xfrm rot="-208414">
              <a:off x="254544" y="355861"/>
              <a:ext cx="17328616" cy="9249655"/>
              <a:chOff x="0" y="-28575"/>
              <a:chExt cx="3077638" cy="1642779"/>
            </a:xfrm>
          </p:grpSpPr>
          <p:sp>
            <p:nvSpPr>
              <p:cNvPr id="88" name="Google Shape;88;p1"/>
              <p:cNvSpPr/>
              <p:nvPr/>
            </p:nvSpPr>
            <p:spPr>
              <a:xfrm>
                <a:off x="0" y="0"/>
                <a:ext cx="3077638" cy="1614204"/>
              </a:xfrm>
              <a:custGeom>
                <a:rect b="b" l="l" r="r" t="t"/>
                <a:pathLst>
                  <a:path extrusionOk="0" h="1614204" w="3077638">
                    <a:moveTo>
                      <a:pt x="0" y="0"/>
                    </a:moveTo>
                    <a:lnTo>
                      <a:pt x="3077638" y="0"/>
                    </a:lnTo>
                    <a:lnTo>
                      <a:pt x="3077638" y="1614204"/>
                    </a:lnTo>
                    <a:lnTo>
                      <a:pt x="0" y="1614204"/>
                    </a:lnTo>
                    <a:close/>
                  </a:path>
                </a:pathLst>
              </a:custGeom>
              <a:solidFill>
                <a:srgbClr val="FFFFFF"/>
              </a:solidFill>
              <a:ln cap="flat" cmpd="sng" w="38100">
                <a:solidFill>
                  <a:srgbClr val="3D4984"/>
                </a:solidFill>
                <a:prstDash val="solid"/>
                <a:round/>
                <a:headEnd len="sm" w="sm" type="none"/>
                <a:tailEnd len="sm" w="sm" type="none"/>
              </a:ln>
            </p:spPr>
          </p:sp>
          <p:sp>
            <p:nvSpPr>
              <p:cNvPr id="89" name="Google Shape;89;p1"/>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0" name="Google Shape;90;p1"/>
            <p:cNvGrpSpPr/>
            <p:nvPr/>
          </p:nvGrpSpPr>
          <p:grpSpPr>
            <a:xfrm rot="191834">
              <a:off x="489903" y="581837"/>
              <a:ext cx="17328616" cy="9249655"/>
              <a:chOff x="0" y="-28575"/>
              <a:chExt cx="3077638" cy="1642779"/>
            </a:xfrm>
          </p:grpSpPr>
          <p:sp>
            <p:nvSpPr>
              <p:cNvPr id="91" name="Google Shape;91;p1"/>
              <p:cNvSpPr/>
              <p:nvPr/>
            </p:nvSpPr>
            <p:spPr>
              <a:xfrm>
                <a:off x="0" y="0"/>
                <a:ext cx="3077638" cy="1614204"/>
              </a:xfrm>
              <a:custGeom>
                <a:rect b="b" l="l" r="r" t="t"/>
                <a:pathLst>
                  <a:path extrusionOk="0" h="1614204" w="3077638">
                    <a:moveTo>
                      <a:pt x="0" y="0"/>
                    </a:moveTo>
                    <a:lnTo>
                      <a:pt x="3077638" y="0"/>
                    </a:lnTo>
                    <a:lnTo>
                      <a:pt x="3077638" y="1614204"/>
                    </a:lnTo>
                    <a:lnTo>
                      <a:pt x="0" y="1614204"/>
                    </a:lnTo>
                    <a:close/>
                  </a:path>
                </a:pathLst>
              </a:custGeom>
              <a:solidFill>
                <a:srgbClr val="FFFFFF"/>
              </a:solidFill>
              <a:ln cap="flat" cmpd="sng" w="38100">
                <a:solidFill>
                  <a:srgbClr val="3D4984"/>
                </a:solidFill>
                <a:prstDash val="solid"/>
                <a:round/>
                <a:headEnd len="sm" w="sm" type="none"/>
                <a:tailEnd len="sm" w="sm" type="none"/>
              </a:ln>
            </p:spPr>
          </p:sp>
          <p:sp>
            <p:nvSpPr>
              <p:cNvPr id="92" name="Google Shape;92;p1"/>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3" name="Google Shape;93;p1"/>
            <p:cNvGrpSpPr/>
            <p:nvPr/>
          </p:nvGrpSpPr>
          <p:grpSpPr>
            <a:xfrm rot="-66823">
              <a:off x="483852" y="581727"/>
              <a:ext cx="17328616" cy="9249655"/>
              <a:chOff x="0" y="-28575"/>
              <a:chExt cx="3077638" cy="1642779"/>
            </a:xfrm>
          </p:grpSpPr>
          <p:sp>
            <p:nvSpPr>
              <p:cNvPr id="94" name="Google Shape;94;p1"/>
              <p:cNvSpPr/>
              <p:nvPr/>
            </p:nvSpPr>
            <p:spPr>
              <a:xfrm>
                <a:off x="0" y="0"/>
                <a:ext cx="3077638" cy="1614204"/>
              </a:xfrm>
              <a:custGeom>
                <a:rect b="b" l="l" r="r" t="t"/>
                <a:pathLst>
                  <a:path extrusionOk="0" h="1614204" w="3077638">
                    <a:moveTo>
                      <a:pt x="0" y="0"/>
                    </a:moveTo>
                    <a:lnTo>
                      <a:pt x="3077638" y="0"/>
                    </a:lnTo>
                    <a:lnTo>
                      <a:pt x="3077638" y="1614204"/>
                    </a:lnTo>
                    <a:lnTo>
                      <a:pt x="0" y="1614204"/>
                    </a:lnTo>
                    <a:close/>
                  </a:path>
                </a:pathLst>
              </a:custGeom>
              <a:solidFill>
                <a:srgbClr val="FFFFFF"/>
              </a:solidFill>
              <a:ln cap="flat" cmpd="sng" w="38100">
                <a:solidFill>
                  <a:srgbClr val="3D4984"/>
                </a:solidFill>
                <a:prstDash val="solid"/>
                <a:round/>
                <a:headEnd len="sm" w="sm" type="none"/>
                <a:tailEnd len="sm" w="sm" type="none"/>
              </a:ln>
            </p:spPr>
          </p:sp>
          <p:sp>
            <p:nvSpPr>
              <p:cNvPr id="95" name="Google Shape;95;p1"/>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6" name="Google Shape;96;p1"/>
            <p:cNvGrpSpPr/>
            <p:nvPr/>
          </p:nvGrpSpPr>
          <p:grpSpPr>
            <a:xfrm>
              <a:off x="485416" y="581712"/>
              <a:ext cx="17328616" cy="9249655"/>
              <a:chOff x="0" y="-28575"/>
              <a:chExt cx="3077638" cy="1642779"/>
            </a:xfrm>
          </p:grpSpPr>
          <p:sp>
            <p:nvSpPr>
              <p:cNvPr id="97" name="Google Shape;97;p1"/>
              <p:cNvSpPr/>
              <p:nvPr/>
            </p:nvSpPr>
            <p:spPr>
              <a:xfrm>
                <a:off x="0" y="0"/>
                <a:ext cx="3077638" cy="1614204"/>
              </a:xfrm>
              <a:custGeom>
                <a:rect b="b" l="l" r="r" t="t"/>
                <a:pathLst>
                  <a:path extrusionOk="0" h="1614204" w="3077638">
                    <a:moveTo>
                      <a:pt x="0" y="0"/>
                    </a:moveTo>
                    <a:lnTo>
                      <a:pt x="3077638" y="0"/>
                    </a:lnTo>
                    <a:lnTo>
                      <a:pt x="3077638" y="1614204"/>
                    </a:lnTo>
                    <a:lnTo>
                      <a:pt x="0" y="1614204"/>
                    </a:lnTo>
                    <a:close/>
                  </a:path>
                </a:pathLst>
              </a:custGeom>
              <a:solidFill>
                <a:srgbClr val="FFFFFF"/>
              </a:solidFill>
              <a:ln cap="flat" cmpd="sng" w="38100">
                <a:solidFill>
                  <a:srgbClr val="3D4984"/>
                </a:solidFill>
                <a:prstDash val="solid"/>
                <a:round/>
                <a:headEnd len="sm" w="sm" type="none"/>
                <a:tailEnd len="sm" w="sm" type="none"/>
              </a:ln>
            </p:spPr>
          </p:sp>
          <p:sp>
            <p:nvSpPr>
              <p:cNvPr id="98" name="Google Shape;98;p1"/>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99" name="Google Shape;99;p1"/>
          <p:cNvSpPr/>
          <p:nvPr/>
        </p:nvSpPr>
        <p:spPr>
          <a:xfrm flipH="1" rot="9259338">
            <a:off x="13682113" y="6245619"/>
            <a:ext cx="3477159" cy="4586181"/>
          </a:xfrm>
          <a:custGeom>
            <a:rect b="b" l="l" r="r" t="t"/>
            <a:pathLst>
              <a:path extrusionOk="0" h="4586181" w="3477159">
                <a:moveTo>
                  <a:pt x="3477159" y="0"/>
                </a:moveTo>
                <a:lnTo>
                  <a:pt x="0" y="0"/>
                </a:lnTo>
                <a:lnTo>
                  <a:pt x="0" y="4586181"/>
                </a:lnTo>
                <a:lnTo>
                  <a:pt x="3477159" y="4586181"/>
                </a:lnTo>
                <a:lnTo>
                  <a:pt x="3477159" y="0"/>
                </a:lnTo>
                <a:close/>
              </a:path>
            </a:pathLst>
          </a:custGeom>
          <a:blipFill rotWithShape="1">
            <a:blip r:embed="rId5">
              <a:alphaModFix/>
            </a:blip>
            <a:stretch>
              <a:fillRect b="0" l="0" r="0" t="0"/>
            </a:stretch>
          </a:blipFill>
          <a:ln>
            <a:noFill/>
          </a:ln>
        </p:spPr>
      </p:sp>
      <p:grpSp>
        <p:nvGrpSpPr>
          <p:cNvPr id="100" name="Google Shape;100;p1"/>
          <p:cNvGrpSpPr/>
          <p:nvPr/>
        </p:nvGrpSpPr>
        <p:grpSpPr>
          <a:xfrm>
            <a:off x="15169228" y="-301732"/>
            <a:ext cx="3533862" cy="3381444"/>
            <a:chOff x="-1" y="0"/>
            <a:chExt cx="4711816" cy="4508593"/>
          </a:xfrm>
        </p:grpSpPr>
        <p:sp>
          <p:nvSpPr>
            <p:cNvPr id="101" name="Google Shape;101;p1"/>
            <p:cNvSpPr/>
            <p:nvPr/>
          </p:nvSpPr>
          <p:spPr>
            <a:xfrm rot="5002884">
              <a:off x="148194" y="62100"/>
              <a:ext cx="1890659" cy="1982343"/>
            </a:xfrm>
            <a:custGeom>
              <a:rect b="b" l="l" r="r" t="t"/>
              <a:pathLst>
                <a:path extrusionOk="0" h="1982343" w="1890659">
                  <a:moveTo>
                    <a:pt x="0" y="0"/>
                  </a:moveTo>
                  <a:lnTo>
                    <a:pt x="1890660" y="0"/>
                  </a:lnTo>
                  <a:lnTo>
                    <a:pt x="1890660" y="1982343"/>
                  </a:lnTo>
                  <a:lnTo>
                    <a:pt x="0" y="1982343"/>
                  </a:lnTo>
                  <a:lnTo>
                    <a:pt x="0" y="0"/>
                  </a:lnTo>
                  <a:close/>
                </a:path>
              </a:pathLst>
            </a:custGeom>
            <a:blipFill rotWithShape="1">
              <a:blip r:embed="rId6">
                <a:alphaModFix/>
              </a:blip>
              <a:stretch>
                <a:fillRect b="0" l="0" r="0" t="0"/>
              </a:stretch>
            </a:blipFill>
            <a:ln>
              <a:noFill/>
            </a:ln>
          </p:spPr>
        </p:sp>
        <p:sp>
          <p:nvSpPr>
            <p:cNvPr id="102" name="Google Shape;102;p1"/>
            <p:cNvSpPr/>
            <p:nvPr/>
          </p:nvSpPr>
          <p:spPr>
            <a:xfrm rot="10739848">
              <a:off x="2803959" y="1115372"/>
              <a:ext cx="1890659" cy="1982343"/>
            </a:xfrm>
            <a:custGeom>
              <a:rect b="b" l="l" r="r" t="t"/>
              <a:pathLst>
                <a:path extrusionOk="0" h="1982343" w="1890659">
                  <a:moveTo>
                    <a:pt x="0" y="0"/>
                  </a:moveTo>
                  <a:lnTo>
                    <a:pt x="1890660" y="0"/>
                  </a:lnTo>
                  <a:lnTo>
                    <a:pt x="1890660" y="1982342"/>
                  </a:lnTo>
                  <a:lnTo>
                    <a:pt x="0" y="1982342"/>
                  </a:lnTo>
                  <a:lnTo>
                    <a:pt x="0" y="0"/>
                  </a:lnTo>
                  <a:close/>
                </a:path>
              </a:pathLst>
            </a:custGeom>
            <a:blipFill rotWithShape="1">
              <a:blip r:embed="rId7">
                <a:alphaModFix/>
              </a:blip>
              <a:stretch>
                <a:fillRect b="0" l="0" r="0" t="0"/>
              </a:stretch>
            </a:blipFill>
            <a:ln>
              <a:noFill/>
            </a:ln>
          </p:spPr>
        </p:sp>
        <p:sp>
          <p:nvSpPr>
            <p:cNvPr id="103" name="Google Shape;103;p1"/>
            <p:cNvSpPr/>
            <p:nvPr/>
          </p:nvSpPr>
          <p:spPr>
            <a:xfrm rot="1377244">
              <a:off x="1241718" y="2236061"/>
              <a:ext cx="1890659" cy="1982343"/>
            </a:xfrm>
            <a:custGeom>
              <a:rect b="b" l="l" r="r" t="t"/>
              <a:pathLst>
                <a:path extrusionOk="0" h="1982343" w="1890659">
                  <a:moveTo>
                    <a:pt x="0" y="0"/>
                  </a:moveTo>
                  <a:lnTo>
                    <a:pt x="1890659" y="0"/>
                  </a:lnTo>
                  <a:lnTo>
                    <a:pt x="1890659" y="1982343"/>
                  </a:lnTo>
                  <a:lnTo>
                    <a:pt x="0" y="1982343"/>
                  </a:lnTo>
                  <a:lnTo>
                    <a:pt x="0" y="0"/>
                  </a:lnTo>
                  <a:close/>
                </a:path>
              </a:pathLst>
            </a:custGeom>
            <a:blipFill rotWithShape="1">
              <a:blip r:embed="rId8">
                <a:alphaModFix/>
              </a:blip>
              <a:stretch>
                <a:fillRect b="0" l="0" r="0" t="0"/>
              </a:stretch>
            </a:blipFill>
            <a:ln>
              <a:noFill/>
            </a:ln>
          </p:spPr>
        </p:sp>
      </p:grpSp>
      <p:sp>
        <p:nvSpPr>
          <p:cNvPr id="104" name="Google Shape;104;p1"/>
          <p:cNvSpPr/>
          <p:nvPr/>
        </p:nvSpPr>
        <p:spPr>
          <a:xfrm rot="-5130068">
            <a:off x="-1522480" y="6898471"/>
            <a:ext cx="4504411" cy="4584642"/>
          </a:xfrm>
          <a:custGeom>
            <a:rect b="b" l="l" r="r" t="t"/>
            <a:pathLst>
              <a:path extrusionOk="0" h="4584642" w="4504411">
                <a:moveTo>
                  <a:pt x="0" y="0"/>
                </a:moveTo>
                <a:lnTo>
                  <a:pt x="4504411" y="0"/>
                </a:lnTo>
                <a:lnTo>
                  <a:pt x="4504411" y="4584642"/>
                </a:lnTo>
                <a:lnTo>
                  <a:pt x="0" y="4584642"/>
                </a:lnTo>
                <a:lnTo>
                  <a:pt x="0" y="0"/>
                </a:lnTo>
                <a:close/>
              </a:path>
            </a:pathLst>
          </a:custGeom>
          <a:blipFill rotWithShape="1">
            <a:blip r:embed="rId9">
              <a:alphaModFix/>
            </a:blip>
            <a:stretch>
              <a:fillRect b="0" l="0" r="0" t="0"/>
            </a:stretch>
          </a:blipFill>
          <a:ln>
            <a:noFill/>
          </a:ln>
        </p:spPr>
      </p:sp>
      <p:sp>
        <p:nvSpPr>
          <p:cNvPr id="105" name="Google Shape;105;p1"/>
          <p:cNvSpPr txBox="1"/>
          <p:nvPr/>
        </p:nvSpPr>
        <p:spPr>
          <a:xfrm>
            <a:off x="3191645" y="3271309"/>
            <a:ext cx="11904600" cy="1742400"/>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0" i="0" lang="en-US" sz="11319" u="none" cap="none" strike="noStrike">
                <a:solidFill>
                  <a:srgbClr val="000000"/>
                </a:solidFill>
                <a:latin typeface="Arial"/>
                <a:ea typeface="Arial"/>
                <a:cs typeface="Arial"/>
                <a:sym typeface="Arial"/>
              </a:rPr>
              <a:t>ISU-ISU GLOBAL</a:t>
            </a:r>
            <a:endParaRPr sz="100"/>
          </a:p>
        </p:txBody>
      </p:sp>
      <p:sp>
        <p:nvSpPr>
          <p:cNvPr id="106" name="Google Shape;106;p1"/>
          <p:cNvSpPr txBox="1"/>
          <p:nvPr/>
        </p:nvSpPr>
        <p:spPr>
          <a:xfrm>
            <a:off x="3264620" y="5718713"/>
            <a:ext cx="119046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6000" u="none" cap="none" strike="noStrike">
                <a:solidFill>
                  <a:srgbClr val="000000"/>
                </a:solidFill>
                <a:latin typeface="Antic"/>
                <a:ea typeface="Antic"/>
                <a:cs typeface="Antic"/>
                <a:sym typeface="Antic"/>
              </a:rPr>
              <a:t>Disusun oleh Ms.Ancila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10"/>
          <p:cNvPicPr preferRelativeResize="0"/>
          <p:nvPr/>
        </p:nvPicPr>
        <p:blipFill rotWithShape="1">
          <a:blip r:embed="rId3">
            <a:alphaModFix amt="64000"/>
          </a:blip>
          <a:srcRect b="7786" l="0" r="0" t="7786"/>
          <a:stretch/>
        </p:blipFill>
        <p:spPr>
          <a:xfrm>
            <a:off x="0" y="0"/>
            <a:ext cx="18288000" cy="10287000"/>
          </a:xfrm>
          <a:prstGeom prst="rect">
            <a:avLst/>
          </a:prstGeom>
          <a:noFill/>
          <a:ln>
            <a:noFill/>
          </a:ln>
        </p:spPr>
      </p:pic>
      <p:sp>
        <p:nvSpPr>
          <p:cNvPr id="253" name="Google Shape;253;p10"/>
          <p:cNvSpPr/>
          <p:nvPr/>
        </p:nvSpPr>
        <p:spPr>
          <a:xfrm rot="5871076">
            <a:off x="-250277" y="8177639"/>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4">
              <a:alphaModFix/>
            </a:blip>
            <a:stretch>
              <a:fillRect b="0" l="0" r="0" t="0"/>
            </a:stretch>
          </a:blipFill>
          <a:ln>
            <a:noFill/>
          </a:ln>
        </p:spPr>
      </p:sp>
      <p:sp>
        <p:nvSpPr>
          <p:cNvPr id="254" name="Google Shape;254;p10"/>
          <p:cNvSpPr/>
          <p:nvPr/>
        </p:nvSpPr>
        <p:spPr>
          <a:xfrm rot="-9991959">
            <a:off x="953233" y="9055351"/>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5">
              <a:alphaModFix/>
            </a:blip>
            <a:stretch>
              <a:fillRect b="0" l="0" r="0" t="0"/>
            </a:stretch>
          </a:blipFill>
          <a:ln>
            <a:noFill/>
          </a:ln>
        </p:spPr>
      </p:sp>
      <p:sp>
        <p:nvSpPr>
          <p:cNvPr id="255" name="Google Shape;255;p10"/>
          <p:cNvSpPr/>
          <p:nvPr/>
        </p:nvSpPr>
        <p:spPr>
          <a:xfrm rot="2245436">
            <a:off x="18558" y="9417593"/>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6">
              <a:alphaModFix/>
            </a:blip>
            <a:stretch>
              <a:fillRect b="0" l="0" r="0" t="0"/>
            </a:stretch>
          </a:blipFill>
          <a:ln>
            <a:noFill/>
          </a:ln>
        </p:spPr>
      </p:sp>
      <p:sp>
        <p:nvSpPr>
          <p:cNvPr id="256" name="Google Shape;256;p10"/>
          <p:cNvSpPr/>
          <p:nvPr/>
        </p:nvSpPr>
        <p:spPr>
          <a:xfrm rot="-5400000">
            <a:off x="3129634" y="2454517"/>
            <a:ext cx="5565686" cy="7974166"/>
          </a:xfrm>
          <a:custGeom>
            <a:rect b="b" l="l" r="r" t="t"/>
            <a:pathLst>
              <a:path extrusionOk="0" h="7974166" w="5565686">
                <a:moveTo>
                  <a:pt x="0" y="0"/>
                </a:moveTo>
                <a:lnTo>
                  <a:pt x="5565686" y="0"/>
                </a:lnTo>
                <a:lnTo>
                  <a:pt x="5565686" y="7974167"/>
                </a:lnTo>
                <a:lnTo>
                  <a:pt x="0" y="7974167"/>
                </a:lnTo>
                <a:lnTo>
                  <a:pt x="0" y="0"/>
                </a:lnTo>
                <a:close/>
              </a:path>
            </a:pathLst>
          </a:custGeom>
          <a:blipFill rotWithShape="1">
            <a:blip r:embed="rId7">
              <a:alphaModFix/>
            </a:blip>
            <a:stretch>
              <a:fillRect b="0" l="-518" r="-517" t="0"/>
            </a:stretch>
          </a:blipFill>
          <a:ln>
            <a:noFill/>
          </a:ln>
        </p:spPr>
      </p:sp>
      <p:sp>
        <p:nvSpPr>
          <p:cNvPr id="257" name="Google Shape;257;p10"/>
          <p:cNvSpPr txBox="1"/>
          <p:nvPr/>
        </p:nvSpPr>
        <p:spPr>
          <a:xfrm>
            <a:off x="2928404" y="4640845"/>
            <a:ext cx="5968145" cy="4170997"/>
          </a:xfrm>
          <a:prstGeom prst="rect">
            <a:avLst/>
          </a:prstGeom>
          <a:noFill/>
          <a:ln>
            <a:noFill/>
          </a:ln>
        </p:spPr>
        <p:txBody>
          <a:bodyPr anchorCtr="0" anchor="t" bIns="0" lIns="0" spcFirstLastPara="1" rIns="0" wrap="square" tIns="0">
            <a:spAutoFit/>
          </a:bodyPr>
          <a:lstStyle/>
          <a:p>
            <a:pPr indent="0" lvl="0" marL="0" marR="0" rtl="0" algn="ctr">
              <a:lnSpc>
                <a:spcPct val="125000"/>
              </a:lnSpc>
              <a:spcBef>
                <a:spcPts val="0"/>
              </a:spcBef>
              <a:spcAft>
                <a:spcPts val="0"/>
              </a:spcAft>
              <a:buNone/>
            </a:pPr>
            <a:r>
              <a:rPr b="0" i="0" lang="en-US" sz="4300" u="none" cap="none" strike="noStrike">
                <a:solidFill>
                  <a:srgbClr val="000000"/>
                </a:solidFill>
                <a:latin typeface="Antic"/>
                <a:ea typeface="Antic"/>
                <a:cs typeface="Antic"/>
                <a:sym typeface="Antic"/>
              </a:rPr>
              <a:t>Selalu eksplorasi isu-isu global karena semua assessment IB terutama internal assessment akan erat dengan isu global</a:t>
            </a:r>
            <a:endParaRPr/>
          </a:p>
          <a:p>
            <a:pPr indent="0" lvl="0" marL="0" marR="0" rtl="0" algn="ctr">
              <a:lnSpc>
                <a:spcPct val="145348"/>
              </a:lnSpc>
              <a:spcBef>
                <a:spcPts val="0"/>
              </a:spcBef>
              <a:spcAft>
                <a:spcPts val="0"/>
              </a:spcAft>
              <a:buNone/>
            </a:pPr>
            <a:r>
              <a:t/>
            </a:r>
            <a:endParaRPr b="0" i="0" sz="4300" u="none" cap="none" strike="noStrike">
              <a:solidFill>
                <a:srgbClr val="000000"/>
              </a:solidFill>
              <a:latin typeface="Antic"/>
              <a:ea typeface="Antic"/>
              <a:cs typeface="Antic"/>
              <a:sym typeface="Antic"/>
            </a:endParaRPr>
          </a:p>
        </p:txBody>
      </p:sp>
      <p:grpSp>
        <p:nvGrpSpPr>
          <p:cNvPr id="258" name="Google Shape;258;p10"/>
          <p:cNvGrpSpPr/>
          <p:nvPr/>
        </p:nvGrpSpPr>
        <p:grpSpPr>
          <a:xfrm>
            <a:off x="642546" y="668403"/>
            <a:ext cx="17035072" cy="1945147"/>
            <a:chOff x="0" y="-38100"/>
            <a:chExt cx="4486603" cy="512302"/>
          </a:xfrm>
        </p:grpSpPr>
        <p:sp>
          <p:nvSpPr>
            <p:cNvPr id="259" name="Google Shape;259;p10"/>
            <p:cNvSpPr/>
            <p:nvPr/>
          </p:nvSpPr>
          <p:spPr>
            <a:xfrm>
              <a:off x="0" y="0"/>
              <a:ext cx="4486603" cy="474202"/>
            </a:xfrm>
            <a:custGeom>
              <a:rect b="b" l="l" r="r" t="t"/>
              <a:pathLst>
                <a:path extrusionOk="0" h="474202" w="4486603">
                  <a:moveTo>
                    <a:pt x="4486603" y="0"/>
                  </a:moveTo>
                  <a:lnTo>
                    <a:pt x="0" y="0"/>
                  </a:lnTo>
                  <a:lnTo>
                    <a:pt x="101600" y="237101"/>
                  </a:lnTo>
                  <a:lnTo>
                    <a:pt x="0" y="474202"/>
                  </a:lnTo>
                  <a:lnTo>
                    <a:pt x="4486603" y="474202"/>
                  </a:lnTo>
                  <a:lnTo>
                    <a:pt x="4385003" y="237101"/>
                  </a:lnTo>
                  <a:lnTo>
                    <a:pt x="4486603" y="0"/>
                  </a:lnTo>
                  <a:close/>
                </a:path>
              </a:pathLst>
            </a:custGeom>
            <a:solidFill>
              <a:srgbClr val="3D4984"/>
            </a:solidFill>
            <a:ln>
              <a:noFill/>
            </a:ln>
          </p:spPr>
        </p:sp>
        <p:sp>
          <p:nvSpPr>
            <p:cNvPr id="260" name="Google Shape;260;p10"/>
            <p:cNvSpPr txBox="1"/>
            <p:nvPr/>
          </p:nvSpPr>
          <p:spPr>
            <a:xfrm>
              <a:off x="88900" y="-38100"/>
              <a:ext cx="635000" cy="444500"/>
            </a:xfrm>
            <a:prstGeom prst="rect">
              <a:avLst/>
            </a:prstGeom>
            <a:noFill/>
            <a:ln>
              <a:noFill/>
            </a:ln>
          </p:spPr>
          <p:txBody>
            <a:bodyPr anchorCtr="0" anchor="ctr" bIns="50800" lIns="50800" spcFirstLastPara="1" rIns="50800" wrap="square" tIns="50800">
              <a:noAutofit/>
            </a:bodyPr>
            <a:lstStyle/>
            <a:p>
              <a:pPr indent="0" lvl="0" marL="0" marR="0" rtl="0" algn="ctr">
                <a:lnSpc>
                  <a:spcPct val="152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1" name="Google Shape;261;p10"/>
          <p:cNvSpPr txBox="1"/>
          <p:nvPr/>
        </p:nvSpPr>
        <p:spPr>
          <a:xfrm>
            <a:off x="1028700" y="733425"/>
            <a:ext cx="16230600" cy="1812931"/>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9999" u="none" cap="none" strike="noStrike">
                <a:solidFill>
                  <a:srgbClr val="FFFFFF"/>
                </a:solidFill>
                <a:latin typeface="Arial"/>
                <a:ea typeface="Arial"/>
                <a:cs typeface="Arial"/>
                <a:sym typeface="Arial"/>
              </a:rPr>
              <a:t>Isu GLOBAL</a:t>
            </a:r>
            <a:endParaRPr/>
          </a:p>
        </p:txBody>
      </p:sp>
      <p:sp>
        <p:nvSpPr>
          <p:cNvPr id="262" name="Google Shape;262;p10"/>
          <p:cNvSpPr/>
          <p:nvPr/>
        </p:nvSpPr>
        <p:spPr>
          <a:xfrm rot="10800000">
            <a:off x="14655410" y="7149579"/>
            <a:ext cx="3946039" cy="4016325"/>
          </a:xfrm>
          <a:custGeom>
            <a:rect b="b" l="l" r="r" t="t"/>
            <a:pathLst>
              <a:path extrusionOk="0" h="4016325" w="3946039">
                <a:moveTo>
                  <a:pt x="0" y="0"/>
                </a:moveTo>
                <a:lnTo>
                  <a:pt x="3946039" y="0"/>
                </a:lnTo>
                <a:lnTo>
                  <a:pt x="3946039" y="4016324"/>
                </a:lnTo>
                <a:lnTo>
                  <a:pt x="0" y="4016324"/>
                </a:lnTo>
                <a:lnTo>
                  <a:pt x="0" y="0"/>
                </a:lnTo>
                <a:close/>
              </a:path>
            </a:pathLst>
          </a:custGeom>
          <a:blipFill rotWithShape="1">
            <a:blip r:embed="rId8">
              <a:alphaModFix/>
            </a:blip>
            <a:stretch>
              <a:fillRect b="0" l="0" r="0" t="0"/>
            </a:stretch>
          </a:blipFill>
          <a:ln>
            <a:noFill/>
          </a:ln>
        </p:spPr>
      </p:sp>
      <p:sp>
        <p:nvSpPr>
          <p:cNvPr id="263" name="Google Shape;263;p10"/>
          <p:cNvSpPr/>
          <p:nvPr/>
        </p:nvSpPr>
        <p:spPr>
          <a:xfrm>
            <a:off x="12040954" y="3210585"/>
            <a:ext cx="4177065" cy="3706196"/>
          </a:xfrm>
          <a:custGeom>
            <a:rect b="b" l="l" r="r" t="t"/>
            <a:pathLst>
              <a:path extrusionOk="0" h="3706196" w="4177065">
                <a:moveTo>
                  <a:pt x="0" y="0"/>
                </a:moveTo>
                <a:lnTo>
                  <a:pt x="4177065" y="0"/>
                </a:lnTo>
                <a:lnTo>
                  <a:pt x="4177065" y="3706196"/>
                </a:lnTo>
                <a:lnTo>
                  <a:pt x="0" y="3706196"/>
                </a:lnTo>
                <a:lnTo>
                  <a:pt x="0" y="0"/>
                </a:lnTo>
                <a:close/>
              </a:path>
            </a:pathLst>
          </a:custGeom>
          <a:blipFill rotWithShape="1">
            <a:blip r:embed="rId9">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g25c1fc6ea33_0_0"/>
          <p:cNvPicPr preferRelativeResize="0"/>
          <p:nvPr/>
        </p:nvPicPr>
        <p:blipFill rotWithShape="1">
          <a:blip r:embed="rId3">
            <a:alphaModFix amt="64000"/>
          </a:blip>
          <a:srcRect b="7784" l="0" r="0" t="7784"/>
          <a:stretch/>
        </p:blipFill>
        <p:spPr>
          <a:xfrm>
            <a:off x="0" y="0"/>
            <a:ext cx="18288000" cy="10286999"/>
          </a:xfrm>
          <a:prstGeom prst="rect">
            <a:avLst/>
          </a:prstGeom>
          <a:noFill/>
          <a:ln>
            <a:noFill/>
          </a:ln>
        </p:spPr>
      </p:pic>
      <p:sp>
        <p:nvSpPr>
          <p:cNvPr id="269" name="Google Shape;269;g25c1fc6ea33_0_0"/>
          <p:cNvSpPr/>
          <p:nvPr/>
        </p:nvSpPr>
        <p:spPr>
          <a:xfrm rot="5874430">
            <a:off x="-250151" y="8177123"/>
            <a:ext cx="985252" cy="1033029"/>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4">
              <a:alphaModFix/>
            </a:blip>
            <a:stretch>
              <a:fillRect b="0" l="0" r="0" t="0"/>
            </a:stretch>
          </a:blipFill>
          <a:ln>
            <a:noFill/>
          </a:ln>
        </p:spPr>
      </p:sp>
      <p:sp>
        <p:nvSpPr>
          <p:cNvPr id="270" name="Google Shape;270;g25c1fc6ea33_0_0"/>
          <p:cNvSpPr/>
          <p:nvPr/>
        </p:nvSpPr>
        <p:spPr>
          <a:xfrm rot="-9993265">
            <a:off x="953078" y="9055594"/>
            <a:ext cx="985650" cy="1033446"/>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5">
              <a:alphaModFix/>
            </a:blip>
            <a:stretch>
              <a:fillRect b="0" l="0" r="0" t="0"/>
            </a:stretch>
          </a:blipFill>
          <a:ln>
            <a:noFill/>
          </a:ln>
        </p:spPr>
      </p:sp>
      <p:sp>
        <p:nvSpPr>
          <p:cNvPr id="271" name="Google Shape;271;g25c1fc6ea33_0_0"/>
          <p:cNvSpPr/>
          <p:nvPr/>
        </p:nvSpPr>
        <p:spPr>
          <a:xfrm rot="2243117">
            <a:off x="18813" y="9417645"/>
            <a:ext cx="986275" cy="1034102"/>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6">
              <a:alphaModFix/>
            </a:blip>
            <a:stretch>
              <a:fillRect b="0" l="0" r="0" t="0"/>
            </a:stretch>
          </a:blipFill>
          <a:ln>
            <a:noFill/>
          </a:ln>
        </p:spPr>
      </p:sp>
      <p:sp>
        <p:nvSpPr>
          <p:cNvPr id="272" name="Google Shape;272;g25c1fc6ea33_0_0"/>
          <p:cNvSpPr/>
          <p:nvPr/>
        </p:nvSpPr>
        <p:spPr>
          <a:xfrm rot="-5400000">
            <a:off x="3129659" y="2482692"/>
            <a:ext cx="5565686" cy="7974166"/>
          </a:xfrm>
          <a:custGeom>
            <a:rect b="b" l="l" r="r" t="t"/>
            <a:pathLst>
              <a:path extrusionOk="0" h="7974166" w="5565686">
                <a:moveTo>
                  <a:pt x="0" y="0"/>
                </a:moveTo>
                <a:lnTo>
                  <a:pt x="5565686" y="0"/>
                </a:lnTo>
                <a:lnTo>
                  <a:pt x="5565686" y="7974167"/>
                </a:lnTo>
                <a:lnTo>
                  <a:pt x="0" y="7974167"/>
                </a:lnTo>
                <a:lnTo>
                  <a:pt x="0" y="0"/>
                </a:lnTo>
                <a:close/>
              </a:path>
            </a:pathLst>
          </a:custGeom>
          <a:blipFill rotWithShape="1">
            <a:blip r:embed="rId7">
              <a:alphaModFix/>
            </a:blip>
            <a:stretch>
              <a:fillRect b="0" l="-519" r="-519" t="0"/>
            </a:stretch>
          </a:blipFill>
          <a:ln>
            <a:noFill/>
          </a:ln>
        </p:spPr>
      </p:sp>
      <p:sp>
        <p:nvSpPr>
          <p:cNvPr id="273" name="Google Shape;273;g25c1fc6ea33_0_0"/>
          <p:cNvSpPr txBox="1"/>
          <p:nvPr/>
        </p:nvSpPr>
        <p:spPr>
          <a:xfrm>
            <a:off x="2928404" y="4156670"/>
            <a:ext cx="5968200" cy="3905700"/>
          </a:xfrm>
          <a:prstGeom prst="rect">
            <a:avLst/>
          </a:prstGeom>
          <a:noFill/>
          <a:ln>
            <a:noFill/>
          </a:ln>
        </p:spPr>
        <p:txBody>
          <a:bodyPr anchorCtr="0" anchor="t" bIns="0" lIns="0" spcFirstLastPara="1" rIns="0" wrap="square" tIns="0">
            <a:spAutoFit/>
          </a:bodyPr>
          <a:lstStyle/>
          <a:p>
            <a:pPr indent="0" lvl="0" marL="0" marR="0" rtl="0" algn="ctr">
              <a:lnSpc>
                <a:spcPct val="125000"/>
              </a:lnSpc>
              <a:spcBef>
                <a:spcPts val="0"/>
              </a:spcBef>
              <a:spcAft>
                <a:spcPts val="0"/>
              </a:spcAft>
              <a:buNone/>
            </a:pPr>
            <a:r>
              <a:rPr lang="en-US" sz="3500">
                <a:latin typeface="Antic"/>
                <a:ea typeface="Antic"/>
                <a:cs typeface="Antic"/>
                <a:sym typeface="Antic"/>
              </a:rPr>
              <a:t>Philpot, B. 2019.</a:t>
            </a:r>
            <a:r>
              <a:rPr i="1" lang="en-US" sz="3500">
                <a:latin typeface="Antic"/>
                <a:ea typeface="Antic"/>
                <a:cs typeface="Antic"/>
                <a:sym typeface="Antic"/>
              </a:rPr>
              <a:t>English A: Language and Literature for the IB Diploma Cambridge</a:t>
            </a:r>
            <a:r>
              <a:rPr lang="en-US" sz="3500">
                <a:latin typeface="Antic"/>
                <a:ea typeface="Antic"/>
                <a:cs typeface="Antic"/>
                <a:sym typeface="Antic"/>
              </a:rPr>
              <a:t>. Italy: Cambridge University Press.</a:t>
            </a:r>
            <a:endParaRPr sz="3500">
              <a:latin typeface="Antic"/>
              <a:ea typeface="Antic"/>
              <a:cs typeface="Antic"/>
              <a:sym typeface="Antic"/>
            </a:endParaRPr>
          </a:p>
          <a:p>
            <a:pPr indent="0" lvl="0" marL="0" marR="0" rtl="0" algn="ctr">
              <a:lnSpc>
                <a:spcPct val="125000"/>
              </a:lnSpc>
              <a:spcBef>
                <a:spcPts val="0"/>
              </a:spcBef>
              <a:spcAft>
                <a:spcPts val="0"/>
              </a:spcAft>
              <a:buNone/>
            </a:pPr>
            <a:r>
              <a:rPr lang="en-US" sz="3500">
                <a:latin typeface="Antic"/>
                <a:ea typeface="Antic"/>
                <a:cs typeface="Antic"/>
                <a:sym typeface="Antic"/>
              </a:rPr>
              <a:t>Diterjemahkan oleh: Ancila Putri P., M.Pd.</a:t>
            </a:r>
            <a:endParaRPr sz="3500">
              <a:latin typeface="Antic"/>
              <a:ea typeface="Antic"/>
              <a:cs typeface="Antic"/>
              <a:sym typeface="Antic"/>
            </a:endParaRPr>
          </a:p>
        </p:txBody>
      </p:sp>
      <p:grpSp>
        <p:nvGrpSpPr>
          <p:cNvPr id="274" name="Google Shape;274;g25c1fc6ea33_0_0"/>
          <p:cNvGrpSpPr/>
          <p:nvPr/>
        </p:nvGrpSpPr>
        <p:grpSpPr>
          <a:xfrm>
            <a:off x="642546" y="668402"/>
            <a:ext cx="17035183" cy="1945159"/>
            <a:chOff x="0" y="-38100"/>
            <a:chExt cx="4486603" cy="512302"/>
          </a:xfrm>
        </p:grpSpPr>
        <p:sp>
          <p:nvSpPr>
            <p:cNvPr id="275" name="Google Shape;275;g25c1fc6ea33_0_0"/>
            <p:cNvSpPr/>
            <p:nvPr/>
          </p:nvSpPr>
          <p:spPr>
            <a:xfrm>
              <a:off x="0" y="0"/>
              <a:ext cx="4486603" cy="474202"/>
            </a:xfrm>
            <a:custGeom>
              <a:rect b="b" l="l" r="r" t="t"/>
              <a:pathLst>
                <a:path extrusionOk="0" h="474202" w="4486603">
                  <a:moveTo>
                    <a:pt x="4486603" y="0"/>
                  </a:moveTo>
                  <a:lnTo>
                    <a:pt x="0" y="0"/>
                  </a:lnTo>
                  <a:lnTo>
                    <a:pt x="101600" y="237101"/>
                  </a:lnTo>
                  <a:lnTo>
                    <a:pt x="0" y="474202"/>
                  </a:lnTo>
                  <a:lnTo>
                    <a:pt x="4486603" y="474202"/>
                  </a:lnTo>
                  <a:lnTo>
                    <a:pt x="4385003" y="237101"/>
                  </a:lnTo>
                  <a:lnTo>
                    <a:pt x="4486603" y="0"/>
                  </a:lnTo>
                  <a:close/>
                </a:path>
              </a:pathLst>
            </a:custGeom>
            <a:solidFill>
              <a:srgbClr val="3D4984"/>
            </a:solidFill>
            <a:ln>
              <a:noFill/>
            </a:ln>
          </p:spPr>
        </p:sp>
        <p:sp>
          <p:nvSpPr>
            <p:cNvPr id="276" name="Google Shape;276;g25c1fc6ea33_0_0"/>
            <p:cNvSpPr txBox="1"/>
            <p:nvPr/>
          </p:nvSpPr>
          <p:spPr>
            <a:xfrm>
              <a:off x="88900" y="-38100"/>
              <a:ext cx="635100" cy="444600"/>
            </a:xfrm>
            <a:prstGeom prst="rect">
              <a:avLst/>
            </a:prstGeom>
            <a:noFill/>
            <a:ln>
              <a:noFill/>
            </a:ln>
          </p:spPr>
          <p:txBody>
            <a:bodyPr anchorCtr="0" anchor="ctr" bIns="50800" lIns="50800" spcFirstLastPara="1" rIns="50800" wrap="square" tIns="50800">
              <a:noAutofit/>
            </a:bodyPr>
            <a:lstStyle/>
            <a:p>
              <a:pPr indent="0" lvl="0" marL="0" marR="0" rtl="0" algn="ctr">
                <a:lnSpc>
                  <a:spcPct val="152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7" name="Google Shape;277;g25c1fc6ea33_0_0"/>
          <p:cNvSpPr txBox="1"/>
          <p:nvPr/>
        </p:nvSpPr>
        <p:spPr>
          <a:xfrm>
            <a:off x="1028700" y="733425"/>
            <a:ext cx="16230600" cy="15390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lang="en-US" sz="9999">
                <a:solidFill>
                  <a:srgbClr val="FFFFFF"/>
                </a:solidFill>
              </a:rPr>
              <a:t>Daftar Pustaka</a:t>
            </a:r>
            <a:endParaRPr/>
          </a:p>
        </p:txBody>
      </p:sp>
      <p:sp>
        <p:nvSpPr>
          <p:cNvPr id="278" name="Google Shape;278;g25c1fc6ea33_0_0"/>
          <p:cNvSpPr/>
          <p:nvPr/>
        </p:nvSpPr>
        <p:spPr>
          <a:xfrm rot="10800000">
            <a:off x="14655410" y="7149579"/>
            <a:ext cx="3946039" cy="4016325"/>
          </a:xfrm>
          <a:custGeom>
            <a:rect b="b" l="l" r="r" t="t"/>
            <a:pathLst>
              <a:path extrusionOk="0" h="4016325" w="3946039">
                <a:moveTo>
                  <a:pt x="0" y="0"/>
                </a:moveTo>
                <a:lnTo>
                  <a:pt x="3946039" y="0"/>
                </a:lnTo>
                <a:lnTo>
                  <a:pt x="3946039" y="4016324"/>
                </a:lnTo>
                <a:lnTo>
                  <a:pt x="0" y="4016324"/>
                </a:lnTo>
                <a:lnTo>
                  <a:pt x="0" y="0"/>
                </a:lnTo>
                <a:close/>
              </a:path>
            </a:pathLst>
          </a:custGeom>
          <a:blipFill rotWithShape="1">
            <a:blip r:embed="rId8">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
          <p:cNvPicPr preferRelativeResize="0"/>
          <p:nvPr/>
        </p:nvPicPr>
        <p:blipFill rotWithShape="1">
          <a:blip r:embed="rId3">
            <a:alphaModFix amt="64000"/>
          </a:blip>
          <a:srcRect b="7786" l="0" r="0" t="7786"/>
          <a:stretch/>
        </p:blipFill>
        <p:spPr>
          <a:xfrm>
            <a:off x="0" y="0"/>
            <a:ext cx="18288000" cy="10287000"/>
          </a:xfrm>
          <a:prstGeom prst="rect">
            <a:avLst/>
          </a:prstGeom>
          <a:noFill/>
          <a:ln>
            <a:noFill/>
          </a:ln>
        </p:spPr>
      </p:pic>
      <p:sp>
        <p:nvSpPr>
          <p:cNvPr id="112" name="Google Shape;112;p2"/>
          <p:cNvSpPr/>
          <p:nvPr/>
        </p:nvSpPr>
        <p:spPr>
          <a:xfrm rot="5871076">
            <a:off x="-250277" y="8177639"/>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4">
              <a:alphaModFix/>
            </a:blip>
            <a:stretch>
              <a:fillRect b="0" l="0" r="0" t="0"/>
            </a:stretch>
          </a:blipFill>
          <a:ln>
            <a:noFill/>
          </a:ln>
        </p:spPr>
      </p:sp>
      <p:sp>
        <p:nvSpPr>
          <p:cNvPr id="113" name="Google Shape;113;p2"/>
          <p:cNvSpPr/>
          <p:nvPr/>
        </p:nvSpPr>
        <p:spPr>
          <a:xfrm rot="-9991959">
            <a:off x="953233" y="9055351"/>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5">
              <a:alphaModFix/>
            </a:blip>
            <a:stretch>
              <a:fillRect b="0" l="0" r="0" t="0"/>
            </a:stretch>
          </a:blipFill>
          <a:ln>
            <a:noFill/>
          </a:ln>
        </p:spPr>
      </p:sp>
      <p:sp>
        <p:nvSpPr>
          <p:cNvPr id="114" name="Google Shape;114;p2"/>
          <p:cNvSpPr/>
          <p:nvPr/>
        </p:nvSpPr>
        <p:spPr>
          <a:xfrm rot="2245436">
            <a:off x="18558" y="9417593"/>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6">
              <a:alphaModFix/>
            </a:blip>
            <a:stretch>
              <a:fillRect b="0" l="0" r="0" t="0"/>
            </a:stretch>
          </a:blipFill>
          <a:ln>
            <a:noFill/>
          </a:ln>
        </p:spPr>
      </p:sp>
      <p:sp>
        <p:nvSpPr>
          <p:cNvPr id="115" name="Google Shape;115;p2"/>
          <p:cNvSpPr/>
          <p:nvPr/>
        </p:nvSpPr>
        <p:spPr>
          <a:xfrm rot="-5400000">
            <a:off x="3129634" y="2454517"/>
            <a:ext cx="5565686" cy="7974166"/>
          </a:xfrm>
          <a:custGeom>
            <a:rect b="b" l="l" r="r" t="t"/>
            <a:pathLst>
              <a:path extrusionOk="0" h="7974166" w="5565686">
                <a:moveTo>
                  <a:pt x="0" y="0"/>
                </a:moveTo>
                <a:lnTo>
                  <a:pt x="5565686" y="0"/>
                </a:lnTo>
                <a:lnTo>
                  <a:pt x="5565686" y="7974167"/>
                </a:lnTo>
                <a:lnTo>
                  <a:pt x="0" y="7974167"/>
                </a:lnTo>
                <a:lnTo>
                  <a:pt x="0" y="0"/>
                </a:lnTo>
                <a:close/>
              </a:path>
            </a:pathLst>
          </a:custGeom>
          <a:blipFill rotWithShape="1">
            <a:blip r:embed="rId7">
              <a:alphaModFix/>
            </a:blip>
            <a:stretch>
              <a:fillRect b="0" l="-518" r="-517" t="0"/>
            </a:stretch>
          </a:blipFill>
          <a:ln>
            <a:noFill/>
          </a:ln>
        </p:spPr>
      </p:sp>
      <p:sp>
        <p:nvSpPr>
          <p:cNvPr id="116" name="Google Shape;116;p2"/>
          <p:cNvSpPr txBox="1"/>
          <p:nvPr/>
        </p:nvSpPr>
        <p:spPr>
          <a:xfrm>
            <a:off x="2928404" y="4420225"/>
            <a:ext cx="5968200" cy="4317600"/>
          </a:xfrm>
          <a:prstGeom prst="rect">
            <a:avLst/>
          </a:prstGeom>
          <a:noFill/>
          <a:ln>
            <a:noFill/>
          </a:ln>
        </p:spPr>
        <p:txBody>
          <a:bodyPr anchorCtr="0" anchor="t" bIns="0" lIns="0" spcFirstLastPara="1" rIns="0" wrap="square" tIns="0">
            <a:spAutoFit/>
          </a:bodyPr>
          <a:lstStyle/>
          <a:p>
            <a:pPr indent="0" lvl="0" marL="0" marR="0" rtl="0" algn="ctr">
              <a:lnSpc>
                <a:spcPct val="125000"/>
              </a:lnSpc>
              <a:spcBef>
                <a:spcPts val="0"/>
              </a:spcBef>
              <a:spcAft>
                <a:spcPts val="0"/>
              </a:spcAft>
              <a:buNone/>
            </a:pPr>
            <a:r>
              <a:rPr b="1" i="0" lang="en-US" sz="3300" u="none" cap="none" strike="noStrike">
                <a:solidFill>
                  <a:srgbClr val="000000"/>
                </a:solidFill>
                <a:latin typeface="Antic"/>
                <a:ea typeface="Antic"/>
                <a:cs typeface="Antic"/>
                <a:sym typeface="Antic"/>
              </a:rPr>
              <a:t>Isu global adalah setiap peristiwa atau wacana yang mampu menyita perhatian masyarakat global, respon masyarakat terhadap isu tersebut salah satunya ditentukan oleh  pengaruh yang ditimbulkan dari isu tersebut.</a:t>
            </a:r>
            <a:endParaRPr sz="1300"/>
          </a:p>
        </p:txBody>
      </p:sp>
      <p:grpSp>
        <p:nvGrpSpPr>
          <p:cNvPr id="117" name="Google Shape;117;p2"/>
          <p:cNvGrpSpPr/>
          <p:nvPr/>
        </p:nvGrpSpPr>
        <p:grpSpPr>
          <a:xfrm>
            <a:off x="642546" y="668403"/>
            <a:ext cx="17035072" cy="1945147"/>
            <a:chOff x="0" y="-38100"/>
            <a:chExt cx="4486603" cy="512302"/>
          </a:xfrm>
        </p:grpSpPr>
        <p:sp>
          <p:nvSpPr>
            <p:cNvPr id="118" name="Google Shape;118;p2"/>
            <p:cNvSpPr/>
            <p:nvPr/>
          </p:nvSpPr>
          <p:spPr>
            <a:xfrm>
              <a:off x="0" y="0"/>
              <a:ext cx="4486603" cy="474202"/>
            </a:xfrm>
            <a:custGeom>
              <a:rect b="b" l="l" r="r" t="t"/>
              <a:pathLst>
                <a:path extrusionOk="0" h="474202" w="4486603">
                  <a:moveTo>
                    <a:pt x="4486603" y="0"/>
                  </a:moveTo>
                  <a:lnTo>
                    <a:pt x="0" y="0"/>
                  </a:lnTo>
                  <a:lnTo>
                    <a:pt x="101600" y="237101"/>
                  </a:lnTo>
                  <a:lnTo>
                    <a:pt x="0" y="474202"/>
                  </a:lnTo>
                  <a:lnTo>
                    <a:pt x="4486603" y="474202"/>
                  </a:lnTo>
                  <a:lnTo>
                    <a:pt x="4385003" y="237101"/>
                  </a:lnTo>
                  <a:lnTo>
                    <a:pt x="4486603" y="0"/>
                  </a:lnTo>
                  <a:close/>
                </a:path>
              </a:pathLst>
            </a:custGeom>
            <a:solidFill>
              <a:srgbClr val="3D4984"/>
            </a:solidFill>
            <a:ln>
              <a:noFill/>
            </a:ln>
          </p:spPr>
        </p:sp>
        <p:sp>
          <p:nvSpPr>
            <p:cNvPr id="119" name="Google Shape;119;p2"/>
            <p:cNvSpPr txBox="1"/>
            <p:nvPr/>
          </p:nvSpPr>
          <p:spPr>
            <a:xfrm>
              <a:off x="88900" y="-38100"/>
              <a:ext cx="635000" cy="444500"/>
            </a:xfrm>
            <a:prstGeom prst="rect">
              <a:avLst/>
            </a:prstGeom>
            <a:noFill/>
            <a:ln>
              <a:noFill/>
            </a:ln>
          </p:spPr>
          <p:txBody>
            <a:bodyPr anchorCtr="0" anchor="ctr" bIns="50800" lIns="50800" spcFirstLastPara="1" rIns="50800" wrap="square" tIns="50800">
              <a:noAutofit/>
            </a:bodyPr>
            <a:lstStyle/>
            <a:p>
              <a:pPr indent="0" lvl="0" marL="0" marR="0" rtl="0" algn="ctr">
                <a:lnSpc>
                  <a:spcPct val="152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0" name="Google Shape;120;p2"/>
          <p:cNvSpPr txBox="1"/>
          <p:nvPr/>
        </p:nvSpPr>
        <p:spPr>
          <a:xfrm>
            <a:off x="1028700" y="733425"/>
            <a:ext cx="16230600" cy="1812931"/>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9999" u="none" cap="none" strike="noStrike">
                <a:solidFill>
                  <a:srgbClr val="FFFFFF"/>
                </a:solidFill>
                <a:latin typeface="Arial"/>
                <a:ea typeface="Arial"/>
                <a:cs typeface="Arial"/>
                <a:sym typeface="Arial"/>
              </a:rPr>
              <a:t>Apa itu isu global?</a:t>
            </a:r>
            <a:endParaRPr/>
          </a:p>
        </p:txBody>
      </p:sp>
      <p:grpSp>
        <p:nvGrpSpPr>
          <p:cNvPr id="121" name="Google Shape;121;p2"/>
          <p:cNvGrpSpPr/>
          <p:nvPr/>
        </p:nvGrpSpPr>
        <p:grpSpPr>
          <a:xfrm>
            <a:off x="11430053" y="3147916"/>
            <a:ext cx="4560484" cy="4369470"/>
            <a:chOff x="0" y="0"/>
            <a:chExt cx="6080645" cy="5825960"/>
          </a:xfrm>
        </p:grpSpPr>
        <p:sp>
          <p:nvSpPr>
            <p:cNvPr id="122" name="Google Shape;122;p2"/>
            <p:cNvSpPr/>
            <p:nvPr/>
          </p:nvSpPr>
          <p:spPr>
            <a:xfrm>
              <a:off x="0" y="0"/>
              <a:ext cx="5739369" cy="5825960"/>
            </a:xfrm>
            <a:custGeom>
              <a:rect b="b" l="l" r="r" t="t"/>
              <a:pathLst>
                <a:path extrusionOk="0" h="5825960" w="5739369">
                  <a:moveTo>
                    <a:pt x="0" y="0"/>
                  </a:moveTo>
                  <a:lnTo>
                    <a:pt x="5739369" y="0"/>
                  </a:lnTo>
                  <a:lnTo>
                    <a:pt x="5739369" y="5825960"/>
                  </a:lnTo>
                  <a:lnTo>
                    <a:pt x="0" y="5825960"/>
                  </a:lnTo>
                  <a:lnTo>
                    <a:pt x="0" y="0"/>
                  </a:lnTo>
                  <a:close/>
                </a:path>
              </a:pathLst>
            </a:custGeom>
            <a:blipFill rotWithShape="1">
              <a:blip r:embed="rId8">
                <a:alphaModFix/>
              </a:blip>
              <a:stretch>
                <a:fillRect b="0" l="0" r="0" t="0"/>
              </a:stretch>
            </a:blipFill>
            <a:ln>
              <a:noFill/>
            </a:ln>
          </p:spPr>
        </p:sp>
        <p:sp>
          <p:nvSpPr>
            <p:cNvPr id="123" name="Google Shape;123;p2"/>
            <p:cNvSpPr/>
            <p:nvPr/>
          </p:nvSpPr>
          <p:spPr>
            <a:xfrm>
              <a:off x="341276" y="0"/>
              <a:ext cx="5739369" cy="5825960"/>
            </a:xfrm>
            <a:custGeom>
              <a:rect b="b" l="l" r="r" t="t"/>
              <a:pathLst>
                <a:path extrusionOk="0" h="5825960" w="5739369">
                  <a:moveTo>
                    <a:pt x="0" y="0"/>
                  </a:moveTo>
                  <a:lnTo>
                    <a:pt x="5739369" y="0"/>
                  </a:lnTo>
                  <a:lnTo>
                    <a:pt x="5739369" y="5825960"/>
                  </a:lnTo>
                  <a:lnTo>
                    <a:pt x="0" y="5825960"/>
                  </a:lnTo>
                  <a:lnTo>
                    <a:pt x="0" y="0"/>
                  </a:lnTo>
                  <a:close/>
                </a:path>
              </a:pathLst>
            </a:custGeom>
            <a:blipFill rotWithShape="1">
              <a:blip r:embed="rId9">
                <a:alphaModFix/>
              </a:blip>
              <a:stretch>
                <a:fillRect b="0" l="0" r="0" t="0"/>
              </a:stretch>
            </a:blipFill>
            <a:ln>
              <a:noFill/>
            </a:ln>
          </p:spPr>
        </p:sp>
      </p:grpSp>
      <p:sp>
        <p:nvSpPr>
          <p:cNvPr id="124" name="Google Shape;124;p2"/>
          <p:cNvSpPr/>
          <p:nvPr/>
        </p:nvSpPr>
        <p:spPr>
          <a:xfrm rot="10800000">
            <a:off x="14655410" y="7149579"/>
            <a:ext cx="3946039" cy="4016325"/>
          </a:xfrm>
          <a:custGeom>
            <a:rect b="b" l="l" r="r" t="t"/>
            <a:pathLst>
              <a:path extrusionOk="0" h="4016325" w="3946039">
                <a:moveTo>
                  <a:pt x="0" y="0"/>
                </a:moveTo>
                <a:lnTo>
                  <a:pt x="3946039" y="0"/>
                </a:lnTo>
                <a:lnTo>
                  <a:pt x="3946039" y="4016324"/>
                </a:lnTo>
                <a:lnTo>
                  <a:pt x="0" y="4016324"/>
                </a:lnTo>
                <a:lnTo>
                  <a:pt x="0" y="0"/>
                </a:lnTo>
                <a:close/>
              </a:path>
            </a:pathLst>
          </a:custGeom>
          <a:blipFill rotWithShape="1">
            <a:blip r:embed="rId10">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3"/>
          <p:cNvPicPr preferRelativeResize="0"/>
          <p:nvPr/>
        </p:nvPicPr>
        <p:blipFill rotWithShape="1">
          <a:blip r:embed="rId3">
            <a:alphaModFix amt="64000"/>
          </a:blip>
          <a:srcRect b="7786" l="0" r="0" t="7786"/>
          <a:stretch/>
        </p:blipFill>
        <p:spPr>
          <a:xfrm>
            <a:off x="0" y="0"/>
            <a:ext cx="18288000" cy="10287000"/>
          </a:xfrm>
          <a:prstGeom prst="rect">
            <a:avLst/>
          </a:prstGeom>
          <a:noFill/>
          <a:ln>
            <a:noFill/>
          </a:ln>
        </p:spPr>
      </p:pic>
      <p:grpSp>
        <p:nvGrpSpPr>
          <p:cNvPr id="130" name="Google Shape;130;p3"/>
          <p:cNvGrpSpPr/>
          <p:nvPr/>
        </p:nvGrpSpPr>
        <p:grpSpPr>
          <a:xfrm>
            <a:off x="642546" y="669594"/>
            <a:ext cx="17002907" cy="1945147"/>
            <a:chOff x="0" y="-38100"/>
            <a:chExt cx="4478132" cy="512302"/>
          </a:xfrm>
        </p:grpSpPr>
        <p:sp>
          <p:nvSpPr>
            <p:cNvPr id="131" name="Google Shape;131;p3"/>
            <p:cNvSpPr/>
            <p:nvPr/>
          </p:nvSpPr>
          <p:spPr>
            <a:xfrm>
              <a:off x="0" y="0"/>
              <a:ext cx="4478132" cy="474202"/>
            </a:xfrm>
            <a:custGeom>
              <a:rect b="b" l="l" r="r" t="t"/>
              <a:pathLst>
                <a:path extrusionOk="0" h="474202" w="4478132">
                  <a:moveTo>
                    <a:pt x="4478132" y="0"/>
                  </a:moveTo>
                  <a:lnTo>
                    <a:pt x="0" y="0"/>
                  </a:lnTo>
                  <a:lnTo>
                    <a:pt x="101600" y="237101"/>
                  </a:lnTo>
                  <a:lnTo>
                    <a:pt x="0" y="474202"/>
                  </a:lnTo>
                  <a:lnTo>
                    <a:pt x="4478132" y="474202"/>
                  </a:lnTo>
                  <a:lnTo>
                    <a:pt x="4376532" y="237101"/>
                  </a:lnTo>
                  <a:lnTo>
                    <a:pt x="4478132" y="0"/>
                  </a:lnTo>
                  <a:close/>
                </a:path>
              </a:pathLst>
            </a:custGeom>
            <a:solidFill>
              <a:srgbClr val="3D4984"/>
            </a:solidFill>
            <a:ln>
              <a:noFill/>
            </a:ln>
          </p:spPr>
        </p:sp>
        <p:sp>
          <p:nvSpPr>
            <p:cNvPr id="132" name="Google Shape;132;p3"/>
            <p:cNvSpPr txBox="1"/>
            <p:nvPr/>
          </p:nvSpPr>
          <p:spPr>
            <a:xfrm>
              <a:off x="88900" y="-38100"/>
              <a:ext cx="635000" cy="444500"/>
            </a:xfrm>
            <a:prstGeom prst="rect">
              <a:avLst/>
            </a:prstGeom>
            <a:noFill/>
            <a:ln>
              <a:noFill/>
            </a:ln>
          </p:spPr>
          <p:txBody>
            <a:bodyPr anchorCtr="0" anchor="ctr" bIns="50800" lIns="50800" spcFirstLastPara="1" rIns="50800" wrap="square" tIns="50800">
              <a:noAutofit/>
            </a:bodyPr>
            <a:lstStyle/>
            <a:p>
              <a:pPr indent="0" lvl="0" marL="0" marR="0" rtl="0" algn="ctr">
                <a:lnSpc>
                  <a:spcPct val="152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3" name="Google Shape;133;p3"/>
          <p:cNvSpPr txBox="1"/>
          <p:nvPr/>
        </p:nvSpPr>
        <p:spPr>
          <a:xfrm>
            <a:off x="1032676" y="866775"/>
            <a:ext cx="16230600" cy="267270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300" u="none" cap="none" strike="noStrike">
                <a:solidFill>
                  <a:srgbClr val="FFFFFF"/>
                </a:solidFill>
                <a:latin typeface="Arial"/>
                <a:ea typeface="Arial"/>
                <a:cs typeface="Arial"/>
                <a:sym typeface="Arial"/>
              </a:rPr>
              <a:t>ISU global harus memiliki tiga aspek:</a:t>
            </a:r>
            <a:endParaRPr/>
          </a:p>
          <a:p>
            <a:pPr indent="0" lvl="0" marL="0" marR="0" rtl="0" algn="ctr">
              <a:lnSpc>
                <a:spcPct val="140004"/>
              </a:lnSpc>
              <a:spcBef>
                <a:spcPts val="0"/>
              </a:spcBef>
              <a:spcAft>
                <a:spcPts val="0"/>
              </a:spcAft>
              <a:buNone/>
            </a:pPr>
            <a:r>
              <a:rPr b="0" i="0" lang="en-US" sz="9999" u="none" cap="none" strike="noStrike">
                <a:solidFill>
                  <a:srgbClr val="FFFFFF"/>
                </a:solidFill>
                <a:latin typeface="Arial"/>
                <a:ea typeface="Arial"/>
                <a:cs typeface="Arial"/>
                <a:sym typeface="Arial"/>
              </a:rPr>
              <a:t> :</a:t>
            </a:r>
            <a:endParaRPr/>
          </a:p>
        </p:txBody>
      </p:sp>
      <p:grpSp>
        <p:nvGrpSpPr>
          <p:cNvPr id="134" name="Google Shape;134;p3"/>
          <p:cNvGrpSpPr/>
          <p:nvPr/>
        </p:nvGrpSpPr>
        <p:grpSpPr>
          <a:xfrm>
            <a:off x="2189607" y="4539856"/>
            <a:ext cx="3867912" cy="6229350"/>
            <a:chOff x="0" y="0"/>
            <a:chExt cx="5157216" cy="8305800"/>
          </a:xfrm>
        </p:grpSpPr>
        <p:sp>
          <p:nvSpPr>
            <p:cNvPr id="135" name="Google Shape;135;p3"/>
            <p:cNvSpPr/>
            <p:nvPr/>
          </p:nvSpPr>
          <p:spPr>
            <a:xfrm>
              <a:off x="0" y="0"/>
              <a:ext cx="5157216" cy="8305800"/>
            </a:xfrm>
            <a:custGeom>
              <a:rect b="b" l="l" r="r" t="t"/>
              <a:pathLst>
                <a:path extrusionOk="0" h="8305800" w="5157216">
                  <a:moveTo>
                    <a:pt x="0" y="0"/>
                  </a:moveTo>
                  <a:lnTo>
                    <a:pt x="5157216" y="0"/>
                  </a:lnTo>
                  <a:lnTo>
                    <a:pt x="5157216" y="8305800"/>
                  </a:lnTo>
                  <a:lnTo>
                    <a:pt x="0" y="8305800"/>
                  </a:lnTo>
                  <a:lnTo>
                    <a:pt x="0" y="0"/>
                  </a:lnTo>
                  <a:close/>
                </a:path>
              </a:pathLst>
            </a:custGeom>
            <a:blipFill rotWithShape="1">
              <a:blip r:embed="rId4">
                <a:alphaModFix/>
              </a:blip>
              <a:stretch>
                <a:fillRect b="0" l="-25692" r="-25691" t="0"/>
              </a:stretch>
            </a:blipFill>
            <a:ln>
              <a:noFill/>
            </a:ln>
          </p:spPr>
        </p:sp>
        <p:sp>
          <p:nvSpPr>
            <p:cNvPr id="136" name="Google Shape;136;p3"/>
            <p:cNvSpPr txBox="1"/>
            <p:nvPr/>
          </p:nvSpPr>
          <p:spPr>
            <a:xfrm>
              <a:off x="495604" y="1485980"/>
              <a:ext cx="4166100" cy="4470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300" u="none" cap="none" strike="noStrike">
                  <a:solidFill>
                    <a:srgbClr val="000000"/>
                  </a:solidFill>
                  <a:latin typeface="Antic"/>
                  <a:ea typeface="Antic"/>
                  <a:cs typeface="Antic"/>
                  <a:sym typeface="Antic"/>
                </a:rPr>
                <a:t>Isu yang memiliki relevansi dalam skala  besar dan luas</a:t>
              </a:r>
              <a:endParaRPr sz="700"/>
            </a:p>
            <a:p>
              <a:pPr indent="0" lvl="0" marL="0" marR="0" rtl="0" algn="ctr">
                <a:lnSpc>
                  <a:spcPct val="140000"/>
                </a:lnSpc>
                <a:spcBef>
                  <a:spcPts val="0"/>
                </a:spcBef>
                <a:spcAft>
                  <a:spcPts val="0"/>
                </a:spcAft>
                <a:buNone/>
              </a:pPr>
              <a:r>
                <a:t/>
              </a:r>
              <a:endParaRPr b="1" i="0" sz="3300" u="none" cap="none" strike="noStrike">
                <a:solidFill>
                  <a:srgbClr val="000000"/>
                </a:solidFill>
                <a:latin typeface="Antic"/>
                <a:ea typeface="Antic"/>
                <a:cs typeface="Antic"/>
                <a:sym typeface="Antic"/>
              </a:endParaRPr>
            </a:p>
          </p:txBody>
        </p:sp>
      </p:grpSp>
      <p:grpSp>
        <p:nvGrpSpPr>
          <p:cNvPr id="137" name="Google Shape;137;p3"/>
          <p:cNvGrpSpPr/>
          <p:nvPr/>
        </p:nvGrpSpPr>
        <p:grpSpPr>
          <a:xfrm>
            <a:off x="12230481" y="4539856"/>
            <a:ext cx="3867912" cy="6229350"/>
            <a:chOff x="0" y="0"/>
            <a:chExt cx="5157216" cy="8305800"/>
          </a:xfrm>
        </p:grpSpPr>
        <p:sp>
          <p:nvSpPr>
            <p:cNvPr id="138" name="Google Shape;138;p3"/>
            <p:cNvSpPr/>
            <p:nvPr/>
          </p:nvSpPr>
          <p:spPr>
            <a:xfrm>
              <a:off x="0" y="0"/>
              <a:ext cx="5157216" cy="8305800"/>
            </a:xfrm>
            <a:custGeom>
              <a:rect b="b" l="l" r="r" t="t"/>
              <a:pathLst>
                <a:path extrusionOk="0" h="8305800" w="5157216">
                  <a:moveTo>
                    <a:pt x="0" y="0"/>
                  </a:moveTo>
                  <a:lnTo>
                    <a:pt x="5157216" y="0"/>
                  </a:lnTo>
                  <a:lnTo>
                    <a:pt x="5157216" y="8305800"/>
                  </a:lnTo>
                  <a:lnTo>
                    <a:pt x="0" y="8305800"/>
                  </a:lnTo>
                  <a:lnTo>
                    <a:pt x="0" y="0"/>
                  </a:lnTo>
                  <a:close/>
                </a:path>
              </a:pathLst>
            </a:custGeom>
            <a:blipFill rotWithShape="1">
              <a:blip r:embed="rId4">
                <a:alphaModFix/>
              </a:blip>
              <a:stretch>
                <a:fillRect b="0" l="-25692" r="-25691" t="0"/>
              </a:stretch>
            </a:blipFill>
            <a:ln>
              <a:noFill/>
            </a:ln>
          </p:spPr>
        </p:sp>
        <p:sp>
          <p:nvSpPr>
            <p:cNvPr id="139" name="Google Shape;139;p3"/>
            <p:cNvSpPr txBox="1"/>
            <p:nvPr/>
          </p:nvSpPr>
          <p:spPr>
            <a:xfrm>
              <a:off x="502900" y="1485980"/>
              <a:ext cx="4151400" cy="4199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100" u="none" cap="none" strike="noStrike">
                  <a:solidFill>
                    <a:srgbClr val="000000"/>
                  </a:solidFill>
                  <a:latin typeface="Antic"/>
                  <a:ea typeface="Antic"/>
                  <a:cs typeface="Antic"/>
                  <a:sym typeface="Antic"/>
                </a:rPr>
                <a:t>Isu yang dampaknya terasa dalam konteks lokal sehari-hari</a:t>
              </a:r>
              <a:endParaRPr sz="500"/>
            </a:p>
            <a:p>
              <a:pPr indent="0" lvl="0" marL="0" marR="0" rtl="0" algn="ctr">
                <a:lnSpc>
                  <a:spcPct val="140000"/>
                </a:lnSpc>
                <a:spcBef>
                  <a:spcPts val="0"/>
                </a:spcBef>
                <a:spcAft>
                  <a:spcPts val="0"/>
                </a:spcAft>
                <a:buNone/>
              </a:pPr>
              <a:r>
                <a:t/>
              </a:r>
              <a:endParaRPr b="1" i="0" sz="3100" u="none" cap="none" strike="noStrike">
                <a:solidFill>
                  <a:srgbClr val="000000"/>
                </a:solidFill>
                <a:latin typeface="Antic"/>
                <a:ea typeface="Antic"/>
                <a:cs typeface="Antic"/>
                <a:sym typeface="Antic"/>
              </a:endParaRPr>
            </a:p>
          </p:txBody>
        </p:sp>
      </p:grpSp>
      <p:grpSp>
        <p:nvGrpSpPr>
          <p:cNvPr id="140" name="Google Shape;140;p3"/>
          <p:cNvGrpSpPr/>
          <p:nvPr/>
        </p:nvGrpSpPr>
        <p:grpSpPr>
          <a:xfrm>
            <a:off x="7210044" y="3086100"/>
            <a:ext cx="3867912" cy="3409950"/>
            <a:chOff x="0" y="0"/>
            <a:chExt cx="5157216" cy="4546600"/>
          </a:xfrm>
        </p:grpSpPr>
        <p:sp>
          <p:nvSpPr>
            <p:cNvPr id="141" name="Google Shape;141;p3"/>
            <p:cNvSpPr/>
            <p:nvPr/>
          </p:nvSpPr>
          <p:spPr>
            <a:xfrm>
              <a:off x="0" y="0"/>
              <a:ext cx="5157216" cy="4546600"/>
            </a:xfrm>
            <a:custGeom>
              <a:rect b="b" l="l" r="r" t="t"/>
              <a:pathLst>
                <a:path extrusionOk="0" h="4546600" w="5157216">
                  <a:moveTo>
                    <a:pt x="0" y="0"/>
                  </a:moveTo>
                  <a:lnTo>
                    <a:pt x="5157216" y="0"/>
                  </a:lnTo>
                  <a:lnTo>
                    <a:pt x="5157216" y="4546600"/>
                  </a:lnTo>
                  <a:lnTo>
                    <a:pt x="0" y="4546600"/>
                  </a:lnTo>
                  <a:lnTo>
                    <a:pt x="0" y="0"/>
                  </a:lnTo>
                  <a:close/>
                </a:path>
              </a:pathLst>
            </a:custGeom>
            <a:blipFill rotWithShape="1">
              <a:blip r:embed="rId4">
                <a:alphaModFix/>
              </a:blip>
              <a:stretch>
                <a:fillRect b="-10334" l="0" r="0" t="-10334"/>
              </a:stretch>
            </a:blipFill>
            <a:ln>
              <a:noFill/>
            </a:ln>
          </p:spPr>
        </p:sp>
        <p:sp>
          <p:nvSpPr>
            <p:cNvPr id="142" name="Google Shape;142;p3"/>
            <p:cNvSpPr txBox="1"/>
            <p:nvPr/>
          </p:nvSpPr>
          <p:spPr>
            <a:xfrm>
              <a:off x="546675" y="1315508"/>
              <a:ext cx="4063866" cy="182985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000" u="none" cap="none" strike="noStrike">
                  <a:solidFill>
                    <a:srgbClr val="000000"/>
                  </a:solidFill>
                  <a:latin typeface="Antic"/>
                  <a:ea typeface="Antic"/>
                  <a:cs typeface="Antic"/>
                  <a:sym typeface="Antic"/>
                </a:rPr>
                <a:t>Isu bersifat transnasional</a:t>
              </a:r>
              <a:endParaRPr/>
            </a:p>
          </p:txBody>
        </p:sp>
      </p:grpSp>
      <p:grpSp>
        <p:nvGrpSpPr>
          <p:cNvPr id="143" name="Google Shape;143;p3"/>
          <p:cNvGrpSpPr/>
          <p:nvPr/>
        </p:nvGrpSpPr>
        <p:grpSpPr>
          <a:xfrm>
            <a:off x="-360171" y="9202049"/>
            <a:ext cx="19459526" cy="1287807"/>
            <a:chOff x="0" y="-38100"/>
            <a:chExt cx="13180282" cy="872255"/>
          </a:xfrm>
        </p:grpSpPr>
        <p:sp>
          <p:nvSpPr>
            <p:cNvPr id="144" name="Google Shape;144;p3"/>
            <p:cNvSpPr/>
            <p:nvPr/>
          </p:nvSpPr>
          <p:spPr>
            <a:xfrm>
              <a:off x="0" y="0"/>
              <a:ext cx="13180282" cy="834155"/>
            </a:xfrm>
            <a:custGeom>
              <a:rect b="b" l="l" r="r" t="t"/>
              <a:pathLst>
                <a:path extrusionOk="0" h="834155" w="13180282">
                  <a:moveTo>
                    <a:pt x="13180282" y="0"/>
                  </a:moveTo>
                  <a:lnTo>
                    <a:pt x="0" y="0"/>
                  </a:lnTo>
                  <a:lnTo>
                    <a:pt x="101600" y="417077"/>
                  </a:lnTo>
                  <a:lnTo>
                    <a:pt x="0" y="834155"/>
                  </a:lnTo>
                  <a:lnTo>
                    <a:pt x="13180282" y="834155"/>
                  </a:lnTo>
                  <a:lnTo>
                    <a:pt x="13078682" y="417077"/>
                  </a:lnTo>
                  <a:lnTo>
                    <a:pt x="13180282" y="0"/>
                  </a:lnTo>
                  <a:close/>
                </a:path>
              </a:pathLst>
            </a:custGeom>
            <a:solidFill>
              <a:srgbClr val="3D4984"/>
            </a:solidFill>
            <a:ln>
              <a:noFill/>
            </a:ln>
          </p:spPr>
        </p:sp>
        <p:sp>
          <p:nvSpPr>
            <p:cNvPr id="145" name="Google Shape;145;p3"/>
            <p:cNvSpPr txBox="1"/>
            <p:nvPr/>
          </p:nvSpPr>
          <p:spPr>
            <a:xfrm>
              <a:off x="88900" y="-38100"/>
              <a:ext cx="635000" cy="444500"/>
            </a:xfrm>
            <a:prstGeom prst="rect">
              <a:avLst/>
            </a:prstGeom>
            <a:noFill/>
            <a:ln>
              <a:noFill/>
            </a:ln>
          </p:spPr>
          <p:txBody>
            <a:bodyPr anchorCtr="0" anchor="ctr" bIns="50800" lIns="50800" spcFirstLastPara="1" rIns="50800" wrap="square" tIns="50800">
              <a:noAutofit/>
            </a:bodyPr>
            <a:lstStyle/>
            <a:p>
              <a:pPr indent="0" lvl="0" marL="0" marR="0" rtl="0" algn="ctr">
                <a:lnSpc>
                  <a:spcPct val="152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4"/>
          <p:cNvPicPr preferRelativeResize="0"/>
          <p:nvPr/>
        </p:nvPicPr>
        <p:blipFill rotWithShape="1">
          <a:blip r:embed="rId3">
            <a:alphaModFix amt="64000"/>
          </a:blip>
          <a:srcRect b="7786" l="0" r="0" t="7786"/>
          <a:stretch/>
        </p:blipFill>
        <p:spPr>
          <a:xfrm>
            <a:off x="0" y="0"/>
            <a:ext cx="18288000" cy="10287000"/>
          </a:xfrm>
          <a:prstGeom prst="rect">
            <a:avLst/>
          </a:prstGeom>
          <a:noFill/>
          <a:ln>
            <a:noFill/>
          </a:ln>
        </p:spPr>
      </p:pic>
      <p:grpSp>
        <p:nvGrpSpPr>
          <p:cNvPr id="151" name="Google Shape;151;p4"/>
          <p:cNvGrpSpPr/>
          <p:nvPr/>
        </p:nvGrpSpPr>
        <p:grpSpPr>
          <a:xfrm>
            <a:off x="642546" y="537400"/>
            <a:ext cx="17002907" cy="1945147"/>
            <a:chOff x="0" y="-38100"/>
            <a:chExt cx="4478132" cy="512302"/>
          </a:xfrm>
        </p:grpSpPr>
        <p:sp>
          <p:nvSpPr>
            <p:cNvPr id="152" name="Google Shape;152;p4"/>
            <p:cNvSpPr/>
            <p:nvPr/>
          </p:nvSpPr>
          <p:spPr>
            <a:xfrm>
              <a:off x="0" y="0"/>
              <a:ext cx="4478132" cy="474202"/>
            </a:xfrm>
            <a:custGeom>
              <a:rect b="b" l="l" r="r" t="t"/>
              <a:pathLst>
                <a:path extrusionOk="0" h="474202" w="4478132">
                  <a:moveTo>
                    <a:pt x="4478132" y="0"/>
                  </a:moveTo>
                  <a:lnTo>
                    <a:pt x="0" y="0"/>
                  </a:lnTo>
                  <a:lnTo>
                    <a:pt x="101600" y="237101"/>
                  </a:lnTo>
                  <a:lnTo>
                    <a:pt x="0" y="474202"/>
                  </a:lnTo>
                  <a:lnTo>
                    <a:pt x="4478132" y="474202"/>
                  </a:lnTo>
                  <a:lnTo>
                    <a:pt x="4376532" y="237101"/>
                  </a:lnTo>
                  <a:lnTo>
                    <a:pt x="4478132" y="0"/>
                  </a:lnTo>
                  <a:close/>
                </a:path>
              </a:pathLst>
            </a:custGeom>
            <a:solidFill>
              <a:srgbClr val="3D4984"/>
            </a:solidFill>
            <a:ln>
              <a:noFill/>
            </a:ln>
          </p:spPr>
        </p:sp>
        <p:sp>
          <p:nvSpPr>
            <p:cNvPr id="153" name="Google Shape;153;p4"/>
            <p:cNvSpPr txBox="1"/>
            <p:nvPr/>
          </p:nvSpPr>
          <p:spPr>
            <a:xfrm>
              <a:off x="88900" y="-38100"/>
              <a:ext cx="635000" cy="444500"/>
            </a:xfrm>
            <a:prstGeom prst="rect">
              <a:avLst/>
            </a:prstGeom>
            <a:noFill/>
            <a:ln>
              <a:noFill/>
            </a:ln>
          </p:spPr>
          <p:txBody>
            <a:bodyPr anchorCtr="0" anchor="ctr" bIns="50800" lIns="50800" spcFirstLastPara="1" rIns="50800" wrap="square" tIns="50800">
              <a:noAutofit/>
            </a:bodyPr>
            <a:lstStyle/>
            <a:p>
              <a:pPr indent="0" lvl="0" marL="0" marR="0" rtl="0" algn="ctr">
                <a:lnSpc>
                  <a:spcPct val="152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4" name="Google Shape;154;p4"/>
          <p:cNvSpPr txBox="1"/>
          <p:nvPr/>
        </p:nvSpPr>
        <p:spPr>
          <a:xfrm>
            <a:off x="1028700" y="733425"/>
            <a:ext cx="16230600" cy="153900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9999" u="none" cap="none" strike="noStrike">
                <a:solidFill>
                  <a:srgbClr val="FFFFFF"/>
                </a:solidFill>
                <a:latin typeface="Arial"/>
                <a:ea typeface="Arial"/>
                <a:cs typeface="Arial"/>
                <a:sym typeface="Arial"/>
              </a:rPr>
              <a:t>ISU</a:t>
            </a:r>
            <a:r>
              <a:rPr lang="en-US" sz="9999">
                <a:solidFill>
                  <a:srgbClr val="FFFFFF"/>
                </a:solidFill>
              </a:rPr>
              <a:t> G</a:t>
            </a:r>
            <a:r>
              <a:rPr b="0" i="0" lang="en-US" sz="9999" u="none" cap="none" strike="noStrike">
                <a:solidFill>
                  <a:srgbClr val="FFFFFF"/>
                </a:solidFill>
                <a:latin typeface="Arial"/>
                <a:ea typeface="Arial"/>
                <a:cs typeface="Arial"/>
                <a:sym typeface="Arial"/>
              </a:rPr>
              <a:t>LOBAL </a:t>
            </a:r>
            <a:endParaRPr/>
          </a:p>
        </p:txBody>
      </p:sp>
      <p:grpSp>
        <p:nvGrpSpPr>
          <p:cNvPr id="155" name="Google Shape;155;p4"/>
          <p:cNvGrpSpPr/>
          <p:nvPr/>
        </p:nvGrpSpPr>
        <p:grpSpPr>
          <a:xfrm>
            <a:off x="6278924" y="3054357"/>
            <a:ext cx="11827627" cy="8207253"/>
            <a:chOff x="-8178" y="-134738"/>
            <a:chExt cx="15770170" cy="10943005"/>
          </a:xfrm>
        </p:grpSpPr>
        <p:grpSp>
          <p:nvGrpSpPr>
            <p:cNvPr id="156" name="Google Shape;156;p4"/>
            <p:cNvGrpSpPr/>
            <p:nvPr/>
          </p:nvGrpSpPr>
          <p:grpSpPr>
            <a:xfrm rot="-208414">
              <a:off x="213561" y="298566"/>
              <a:ext cx="14538600" cy="7760403"/>
              <a:chOff x="0" y="-28575"/>
              <a:chExt cx="3077638" cy="1642779"/>
            </a:xfrm>
          </p:grpSpPr>
          <p:sp>
            <p:nvSpPr>
              <p:cNvPr id="157" name="Google Shape;157;p4"/>
              <p:cNvSpPr/>
              <p:nvPr/>
            </p:nvSpPr>
            <p:spPr>
              <a:xfrm>
                <a:off x="0" y="0"/>
                <a:ext cx="3077638" cy="1614204"/>
              </a:xfrm>
              <a:custGeom>
                <a:rect b="b" l="l" r="r" t="t"/>
                <a:pathLst>
                  <a:path extrusionOk="0" h="1614204" w="3077638">
                    <a:moveTo>
                      <a:pt x="0" y="0"/>
                    </a:moveTo>
                    <a:lnTo>
                      <a:pt x="3077638" y="0"/>
                    </a:lnTo>
                    <a:lnTo>
                      <a:pt x="3077638" y="1614204"/>
                    </a:lnTo>
                    <a:lnTo>
                      <a:pt x="0" y="1614204"/>
                    </a:lnTo>
                    <a:close/>
                  </a:path>
                </a:pathLst>
              </a:custGeom>
              <a:solidFill>
                <a:srgbClr val="FFFFFF"/>
              </a:solidFill>
              <a:ln cap="flat" cmpd="sng" w="38100">
                <a:solidFill>
                  <a:srgbClr val="3D4984"/>
                </a:solidFill>
                <a:prstDash val="solid"/>
                <a:round/>
                <a:headEnd len="sm" w="sm" type="none"/>
                <a:tailEnd len="sm" w="sm" type="none"/>
              </a:ln>
            </p:spPr>
          </p:sp>
          <p:sp>
            <p:nvSpPr>
              <p:cNvPr id="158" name="Google Shape;158;p4"/>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9" name="Google Shape;159;p4"/>
            <p:cNvGrpSpPr/>
            <p:nvPr/>
          </p:nvGrpSpPr>
          <p:grpSpPr>
            <a:xfrm rot="191834">
              <a:off x="411025" y="488158"/>
              <a:ext cx="14538600" cy="7760403"/>
              <a:chOff x="0" y="-28575"/>
              <a:chExt cx="3077638" cy="1642779"/>
            </a:xfrm>
          </p:grpSpPr>
          <p:sp>
            <p:nvSpPr>
              <p:cNvPr id="160" name="Google Shape;160;p4"/>
              <p:cNvSpPr/>
              <p:nvPr/>
            </p:nvSpPr>
            <p:spPr>
              <a:xfrm>
                <a:off x="0" y="0"/>
                <a:ext cx="3077638" cy="1614204"/>
              </a:xfrm>
              <a:custGeom>
                <a:rect b="b" l="l" r="r" t="t"/>
                <a:pathLst>
                  <a:path extrusionOk="0" h="1614204" w="3077638">
                    <a:moveTo>
                      <a:pt x="0" y="0"/>
                    </a:moveTo>
                    <a:lnTo>
                      <a:pt x="3077638" y="0"/>
                    </a:lnTo>
                    <a:lnTo>
                      <a:pt x="3077638" y="1614204"/>
                    </a:lnTo>
                    <a:lnTo>
                      <a:pt x="0" y="1614204"/>
                    </a:lnTo>
                    <a:close/>
                  </a:path>
                </a:pathLst>
              </a:custGeom>
              <a:solidFill>
                <a:srgbClr val="FFFFFF"/>
              </a:solidFill>
              <a:ln cap="flat" cmpd="sng" w="38100">
                <a:solidFill>
                  <a:srgbClr val="3D4984"/>
                </a:solidFill>
                <a:prstDash val="solid"/>
                <a:round/>
                <a:headEnd len="sm" w="sm" type="none"/>
                <a:tailEnd len="sm" w="sm" type="none"/>
              </a:ln>
            </p:spPr>
          </p:sp>
          <p:sp>
            <p:nvSpPr>
              <p:cNvPr id="161" name="Google Shape;161;p4"/>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2" name="Google Shape;162;p4"/>
            <p:cNvGrpSpPr/>
            <p:nvPr/>
          </p:nvGrpSpPr>
          <p:grpSpPr>
            <a:xfrm rot="-66823">
              <a:off x="405949" y="488066"/>
              <a:ext cx="14538600" cy="7760403"/>
              <a:chOff x="0" y="-28575"/>
              <a:chExt cx="3077638" cy="1642779"/>
            </a:xfrm>
          </p:grpSpPr>
          <p:sp>
            <p:nvSpPr>
              <p:cNvPr id="163" name="Google Shape;163;p4"/>
              <p:cNvSpPr/>
              <p:nvPr/>
            </p:nvSpPr>
            <p:spPr>
              <a:xfrm>
                <a:off x="0" y="0"/>
                <a:ext cx="3077638" cy="1614204"/>
              </a:xfrm>
              <a:custGeom>
                <a:rect b="b" l="l" r="r" t="t"/>
                <a:pathLst>
                  <a:path extrusionOk="0" h="1614204" w="3077638">
                    <a:moveTo>
                      <a:pt x="0" y="0"/>
                    </a:moveTo>
                    <a:lnTo>
                      <a:pt x="3077638" y="0"/>
                    </a:lnTo>
                    <a:lnTo>
                      <a:pt x="3077638" y="1614204"/>
                    </a:lnTo>
                    <a:lnTo>
                      <a:pt x="0" y="1614204"/>
                    </a:lnTo>
                    <a:close/>
                  </a:path>
                </a:pathLst>
              </a:custGeom>
              <a:solidFill>
                <a:srgbClr val="FFFFFF"/>
              </a:solidFill>
              <a:ln cap="flat" cmpd="sng" w="38100">
                <a:solidFill>
                  <a:srgbClr val="3D4984"/>
                </a:solidFill>
                <a:prstDash val="solid"/>
                <a:round/>
                <a:headEnd len="sm" w="sm" type="none"/>
                <a:tailEnd len="sm" w="sm" type="none"/>
              </a:ln>
            </p:spPr>
          </p:sp>
          <p:sp>
            <p:nvSpPr>
              <p:cNvPr id="164" name="Google Shape;164;p4"/>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5" name="Google Shape;165;p4"/>
            <p:cNvGrpSpPr/>
            <p:nvPr/>
          </p:nvGrpSpPr>
          <p:grpSpPr>
            <a:xfrm>
              <a:off x="407261" y="488053"/>
              <a:ext cx="14538600" cy="7760403"/>
              <a:chOff x="0" y="-28575"/>
              <a:chExt cx="3077638" cy="1642779"/>
            </a:xfrm>
          </p:grpSpPr>
          <p:sp>
            <p:nvSpPr>
              <p:cNvPr id="166" name="Google Shape;166;p4"/>
              <p:cNvSpPr/>
              <p:nvPr/>
            </p:nvSpPr>
            <p:spPr>
              <a:xfrm>
                <a:off x="0" y="0"/>
                <a:ext cx="3077638" cy="1614204"/>
              </a:xfrm>
              <a:custGeom>
                <a:rect b="b" l="l" r="r" t="t"/>
                <a:pathLst>
                  <a:path extrusionOk="0" h="1614204" w="3077638">
                    <a:moveTo>
                      <a:pt x="0" y="0"/>
                    </a:moveTo>
                    <a:lnTo>
                      <a:pt x="3077638" y="0"/>
                    </a:lnTo>
                    <a:lnTo>
                      <a:pt x="3077638" y="1614204"/>
                    </a:lnTo>
                    <a:lnTo>
                      <a:pt x="0" y="1614204"/>
                    </a:lnTo>
                    <a:close/>
                  </a:path>
                </a:pathLst>
              </a:custGeom>
              <a:solidFill>
                <a:srgbClr val="FFFFFF"/>
              </a:solidFill>
              <a:ln cap="flat" cmpd="sng" w="38100">
                <a:solidFill>
                  <a:srgbClr val="3D4984"/>
                </a:solidFill>
                <a:prstDash val="solid"/>
                <a:round/>
                <a:headEnd len="sm" w="sm" type="none"/>
                <a:tailEnd len="sm" w="sm" type="none"/>
              </a:ln>
            </p:spPr>
          </p:sp>
          <p:sp>
            <p:nvSpPr>
              <p:cNvPr id="167" name="Google Shape;167;p4"/>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8" name="Google Shape;168;p4"/>
            <p:cNvSpPr/>
            <p:nvPr/>
          </p:nvSpPr>
          <p:spPr>
            <a:xfrm flipH="1" rot="8248605">
              <a:off x="11501659" y="5999381"/>
              <a:ext cx="3241690" cy="4275610"/>
            </a:xfrm>
            <a:custGeom>
              <a:rect b="b" l="l" r="r" t="t"/>
              <a:pathLst>
                <a:path extrusionOk="0" h="4275610" w="3241690">
                  <a:moveTo>
                    <a:pt x="3241690" y="0"/>
                  </a:moveTo>
                  <a:lnTo>
                    <a:pt x="0" y="0"/>
                  </a:lnTo>
                  <a:lnTo>
                    <a:pt x="0" y="4275610"/>
                  </a:lnTo>
                  <a:lnTo>
                    <a:pt x="3241690" y="4275610"/>
                  </a:lnTo>
                  <a:lnTo>
                    <a:pt x="3241690" y="0"/>
                  </a:lnTo>
                  <a:close/>
                </a:path>
              </a:pathLst>
            </a:custGeom>
            <a:blipFill rotWithShape="1">
              <a:blip r:embed="rId4">
                <a:alphaModFix/>
              </a:blip>
              <a:stretch>
                <a:fillRect b="0" l="0" r="0" t="0"/>
              </a:stretch>
            </a:blipFill>
            <a:ln>
              <a:noFill/>
            </a:ln>
          </p:spPr>
        </p:sp>
        <p:sp>
          <p:nvSpPr>
            <p:cNvPr id="169" name="Google Shape;169;p4"/>
            <p:cNvSpPr txBox="1"/>
            <p:nvPr/>
          </p:nvSpPr>
          <p:spPr>
            <a:xfrm>
              <a:off x="821874" y="1647673"/>
              <a:ext cx="13503447" cy="1924685"/>
            </a:xfrm>
            <a:prstGeom prst="rect">
              <a:avLst/>
            </a:prstGeom>
            <a:noFill/>
            <a:ln>
              <a:noFill/>
            </a:ln>
          </p:spPr>
          <p:txBody>
            <a:bodyPr anchorCtr="0" anchor="t" bIns="0" lIns="0" spcFirstLastPara="1" rIns="0" wrap="square" tIns="0">
              <a:spAutoFit/>
            </a:bodyPr>
            <a:lstStyle/>
            <a:p>
              <a:pPr indent="0" lvl="0" marL="0" marR="0" rtl="0" algn="ctr">
                <a:lnSpc>
                  <a:spcPct val="32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32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0" name="Google Shape;170;p4"/>
          <p:cNvSpPr/>
          <p:nvPr/>
        </p:nvSpPr>
        <p:spPr>
          <a:xfrm>
            <a:off x="1028700" y="2814057"/>
            <a:ext cx="4905573" cy="5218695"/>
          </a:xfrm>
          <a:custGeom>
            <a:rect b="b" l="l" r="r" t="t"/>
            <a:pathLst>
              <a:path extrusionOk="0" h="5218695" w="4905573">
                <a:moveTo>
                  <a:pt x="0" y="0"/>
                </a:moveTo>
                <a:lnTo>
                  <a:pt x="4905573" y="0"/>
                </a:lnTo>
                <a:lnTo>
                  <a:pt x="4905573" y="5218694"/>
                </a:lnTo>
                <a:lnTo>
                  <a:pt x="0" y="5218694"/>
                </a:lnTo>
                <a:lnTo>
                  <a:pt x="0" y="0"/>
                </a:lnTo>
                <a:close/>
              </a:path>
            </a:pathLst>
          </a:custGeom>
          <a:blipFill rotWithShape="1">
            <a:blip r:embed="rId5">
              <a:alphaModFix/>
            </a:blip>
            <a:stretch>
              <a:fillRect b="0" l="0" r="0" t="0"/>
            </a:stretch>
          </a:blipFill>
          <a:ln>
            <a:noFill/>
          </a:ln>
        </p:spPr>
      </p:sp>
      <p:sp>
        <p:nvSpPr>
          <p:cNvPr id="171" name="Google Shape;171;p4"/>
          <p:cNvSpPr txBox="1"/>
          <p:nvPr/>
        </p:nvSpPr>
        <p:spPr>
          <a:xfrm>
            <a:off x="1451722" y="3853367"/>
            <a:ext cx="3625500" cy="3355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725" u="none" cap="none" strike="noStrike">
                <a:solidFill>
                  <a:srgbClr val="000000"/>
                </a:solidFill>
                <a:latin typeface="Antic"/>
                <a:ea typeface="Antic"/>
                <a:cs typeface="Antic"/>
                <a:sym typeface="Antic"/>
              </a:rPr>
              <a:t>Secara singkat, isu global harus berisi isu-isu terkini yang nyata, penting, luas, lintas batas, dan dampaknya dirasakan banyak orang</a:t>
            </a:r>
            <a:endParaRPr sz="1000"/>
          </a:p>
        </p:txBody>
      </p:sp>
      <p:sp>
        <p:nvSpPr>
          <p:cNvPr id="172" name="Google Shape;172;p4"/>
          <p:cNvSpPr txBox="1"/>
          <p:nvPr/>
        </p:nvSpPr>
        <p:spPr>
          <a:xfrm>
            <a:off x="7466486" y="4676808"/>
            <a:ext cx="9458700" cy="4431600"/>
          </a:xfrm>
          <a:prstGeom prst="rect">
            <a:avLst/>
          </a:prstGeom>
          <a:noFill/>
          <a:ln>
            <a:noFill/>
          </a:ln>
        </p:spPr>
        <p:txBody>
          <a:bodyPr anchorCtr="0" anchor="t" bIns="0" lIns="0" spcFirstLastPara="1" rIns="0" wrap="square" tIns="0">
            <a:spAutoFit/>
          </a:bodyPr>
          <a:lstStyle/>
          <a:p>
            <a:pPr indent="0" lvl="0" marL="0" marR="0" rtl="0" algn="ctr">
              <a:lnSpc>
                <a:spcPct val="140039"/>
              </a:lnSpc>
              <a:spcBef>
                <a:spcPts val="0"/>
              </a:spcBef>
              <a:spcAft>
                <a:spcPts val="0"/>
              </a:spcAft>
              <a:buNone/>
            </a:pPr>
            <a:r>
              <a:rPr b="0" i="0" lang="en-US" sz="3062" u="none" cap="none" strike="noStrike">
                <a:solidFill>
                  <a:srgbClr val="000000"/>
                </a:solidFill>
                <a:latin typeface="Arial"/>
                <a:ea typeface="Arial"/>
                <a:cs typeface="Arial"/>
                <a:sym typeface="Arial"/>
              </a:rPr>
              <a:t>Penting untuk dicatat bahwa istilah isu global tidak perlu dipahami sebagai masalah, hambatan atau ancaman; ISU </a:t>
            </a:r>
            <a:r>
              <a:rPr lang="en-US" sz="3062"/>
              <a:t>GLO</a:t>
            </a:r>
            <a:r>
              <a:rPr b="0" i="0" lang="en-US" sz="3062" u="none" cap="none" strike="noStrike">
                <a:solidFill>
                  <a:srgbClr val="000000"/>
                </a:solidFill>
                <a:latin typeface="Arial"/>
                <a:ea typeface="Arial"/>
                <a:cs typeface="Arial"/>
                <a:sym typeface="Arial"/>
              </a:rPr>
              <a:t>BAL juga dapat merujuk pada fenomena sosial yang signifikan secara internasional tetapi memanifestasikan dirinya dalam</a:t>
            </a:r>
            <a:endParaRPr/>
          </a:p>
          <a:p>
            <a:pPr indent="0" lvl="0" marL="0" marR="0" rtl="0" algn="ctr">
              <a:lnSpc>
                <a:spcPct val="140039"/>
              </a:lnSpc>
              <a:spcBef>
                <a:spcPts val="0"/>
              </a:spcBef>
              <a:spcAft>
                <a:spcPts val="0"/>
              </a:spcAft>
              <a:buNone/>
            </a:pPr>
            <a:r>
              <a:rPr b="0" i="0" lang="en-US" sz="3062" u="none" cap="none" strike="noStrike">
                <a:solidFill>
                  <a:srgbClr val="000000"/>
                </a:solidFill>
                <a:latin typeface="Arial"/>
                <a:ea typeface="Arial"/>
                <a:cs typeface="Arial"/>
                <a:sym typeface="Arial"/>
              </a:rPr>
              <a:t>konteks lokal, seperti hidup dalam masyarakat digital” (21)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5"/>
          <p:cNvPicPr preferRelativeResize="0"/>
          <p:nvPr/>
        </p:nvPicPr>
        <p:blipFill rotWithShape="1">
          <a:blip r:embed="rId3">
            <a:alphaModFix amt="64000"/>
          </a:blip>
          <a:srcRect b="7786" l="0" r="0" t="7786"/>
          <a:stretch/>
        </p:blipFill>
        <p:spPr>
          <a:xfrm>
            <a:off x="0" y="0"/>
            <a:ext cx="18288000" cy="10287000"/>
          </a:xfrm>
          <a:prstGeom prst="rect">
            <a:avLst/>
          </a:prstGeom>
          <a:noFill/>
          <a:ln>
            <a:noFill/>
          </a:ln>
        </p:spPr>
      </p:pic>
      <p:sp>
        <p:nvSpPr>
          <p:cNvPr id="178" name="Google Shape;178;p5"/>
          <p:cNvSpPr/>
          <p:nvPr/>
        </p:nvSpPr>
        <p:spPr>
          <a:xfrm rot="5871076">
            <a:off x="-250277" y="8177639"/>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4">
              <a:alphaModFix/>
            </a:blip>
            <a:stretch>
              <a:fillRect b="0" l="0" r="0" t="0"/>
            </a:stretch>
          </a:blipFill>
          <a:ln>
            <a:noFill/>
          </a:ln>
        </p:spPr>
      </p:sp>
      <p:sp>
        <p:nvSpPr>
          <p:cNvPr id="179" name="Google Shape;179;p5"/>
          <p:cNvSpPr/>
          <p:nvPr/>
        </p:nvSpPr>
        <p:spPr>
          <a:xfrm rot="-9991959">
            <a:off x="953233" y="9055351"/>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5">
              <a:alphaModFix/>
            </a:blip>
            <a:stretch>
              <a:fillRect b="0" l="0" r="0" t="0"/>
            </a:stretch>
          </a:blipFill>
          <a:ln>
            <a:noFill/>
          </a:ln>
        </p:spPr>
      </p:sp>
      <p:sp>
        <p:nvSpPr>
          <p:cNvPr id="180" name="Google Shape;180;p5"/>
          <p:cNvSpPr/>
          <p:nvPr/>
        </p:nvSpPr>
        <p:spPr>
          <a:xfrm rot="2245436">
            <a:off x="18558" y="9417593"/>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6">
              <a:alphaModFix/>
            </a:blip>
            <a:stretch>
              <a:fillRect b="0" l="0" r="0" t="0"/>
            </a:stretch>
          </a:blipFill>
          <a:ln>
            <a:noFill/>
          </a:ln>
        </p:spPr>
      </p:sp>
      <p:sp>
        <p:nvSpPr>
          <p:cNvPr id="181" name="Google Shape;181;p5"/>
          <p:cNvSpPr/>
          <p:nvPr/>
        </p:nvSpPr>
        <p:spPr>
          <a:xfrm rot="-5400000">
            <a:off x="6347529" y="1175520"/>
            <a:ext cx="7784454" cy="11153078"/>
          </a:xfrm>
          <a:custGeom>
            <a:rect b="b" l="l" r="r" t="t"/>
            <a:pathLst>
              <a:path extrusionOk="0" h="11153078" w="7784454">
                <a:moveTo>
                  <a:pt x="0" y="0"/>
                </a:moveTo>
                <a:lnTo>
                  <a:pt x="7784454" y="0"/>
                </a:lnTo>
                <a:lnTo>
                  <a:pt x="7784454" y="11153078"/>
                </a:lnTo>
                <a:lnTo>
                  <a:pt x="0" y="11153078"/>
                </a:lnTo>
                <a:lnTo>
                  <a:pt x="0" y="0"/>
                </a:lnTo>
                <a:close/>
              </a:path>
            </a:pathLst>
          </a:custGeom>
          <a:blipFill rotWithShape="1">
            <a:blip r:embed="rId7">
              <a:alphaModFix/>
            </a:blip>
            <a:stretch>
              <a:fillRect b="0" l="-518" r="-517" t="0"/>
            </a:stretch>
          </a:blipFill>
          <a:ln>
            <a:noFill/>
          </a:ln>
        </p:spPr>
      </p:sp>
      <p:sp>
        <p:nvSpPr>
          <p:cNvPr id="182" name="Google Shape;182;p5"/>
          <p:cNvSpPr txBox="1"/>
          <p:nvPr/>
        </p:nvSpPr>
        <p:spPr>
          <a:xfrm>
            <a:off x="7255683" y="3218596"/>
            <a:ext cx="5968200" cy="7872900"/>
          </a:xfrm>
          <a:prstGeom prst="rect">
            <a:avLst/>
          </a:prstGeom>
          <a:noFill/>
          <a:ln>
            <a:noFill/>
          </a:ln>
        </p:spPr>
        <p:txBody>
          <a:bodyPr anchorCtr="0" anchor="t" bIns="0" lIns="0" spcFirstLastPara="1" rIns="0" wrap="square" tIns="0">
            <a:spAutoFit/>
          </a:bodyPr>
          <a:lstStyle/>
          <a:p>
            <a:pPr indent="0" lvl="0" marL="0" marR="0" rtl="0" algn="ctr">
              <a:lnSpc>
                <a:spcPct val="125006"/>
              </a:lnSpc>
              <a:spcBef>
                <a:spcPts val="0"/>
              </a:spcBef>
              <a:spcAft>
                <a:spcPts val="0"/>
              </a:spcAft>
              <a:buNone/>
            </a:pPr>
            <a:r>
              <a:rPr b="1" i="0" lang="en-US" sz="3799" u="none" cap="none" strike="noStrike">
                <a:solidFill>
                  <a:srgbClr val="FF8C8C"/>
                </a:solidFill>
                <a:latin typeface="Antic"/>
                <a:ea typeface="Antic"/>
                <a:cs typeface="Antic"/>
                <a:sym typeface="Antic"/>
              </a:rPr>
              <a:t>Budaya, identitas dan komunitas:</a:t>
            </a:r>
            <a:endParaRPr sz="1200"/>
          </a:p>
          <a:p>
            <a:pPr indent="0" lvl="0" marL="0" marR="0" rtl="0" algn="ctr">
              <a:lnSpc>
                <a:spcPct val="125000"/>
              </a:lnSpc>
              <a:spcBef>
                <a:spcPts val="0"/>
              </a:spcBef>
              <a:spcAft>
                <a:spcPts val="0"/>
              </a:spcAft>
              <a:buNone/>
            </a:pPr>
            <a:r>
              <a:rPr b="1" i="0" lang="en-US" sz="3400" u="none" cap="none" strike="noStrike">
                <a:solidFill>
                  <a:srgbClr val="000000"/>
                </a:solidFill>
                <a:latin typeface="Antic"/>
                <a:ea typeface="Antic"/>
                <a:cs typeface="Antic"/>
                <a:sym typeface="Antic"/>
              </a:rPr>
              <a:t>Siswa fokus pada cara teks mengeksplorasi aspek keluarga, kelas, ras, etnis, kebangsaan, agama, gender dan seksualitas, dan cara ini berdampak pada individu dan masyarakat. Mereka juga fokus pada isu-isu tentang migrasi, kolonialisme dan nasionalisme.</a:t>
            </a:r>
            <a:endParaRPr sz="1200"/>
          </a:p>
          <a:p>
            <a:pPr indent="0" lvl="0" marL="0" marR="0" rtl="0" algn="ctr">
              <a:lnSpc>
                <a:spcPct val="125000"/>
              </a:lnSpc>
              <a:spcBef>
                <a:spcPts val="0"/>
              </a:spcBef>
              <a:spcAft>
                <a:spcPts val="0"/>
              </a:spcAft>
              <a:buNone/>
            </a:pPr>
            <a:r>
              <a:t/>
            </a:r>
            <a:endParaRPr b="1" i="0" sz="3400" u="none" cap="none" strike="noStrike">
              <a:solidFill>
                <a:srgbClr val="000000"/>
              </a:solidFill>
              <a:latin typeface="Antic"/>
              <a:ea typeface="Antic"/>
              <a:cs typeface="Antic"/>
              <a:sym typeface="Antic"/>
            </a:endParaRPr>
          </a:p>
        </p:txBody>
      </p:sp>
      <p:grpSp>
        <p:nvGrpSpPr>
          <p:cNvPr id="183" name="Google Shape;183;p5"/>
          <p:cNvGrpSpPr/>
          <p:nvPr/>
        </p:nvGrpSpPr>
        <p:grpSpPr>
          <a:xfrm>
            <a:off x="642546" y="668403"/>
            <a:ext cx="17035072" cy="1945147"/>
            <a:chOff x="0" y="-38100"/>
            <a:chExt cx="4486603" cy="512302"/>
          </a:xfrm>
        </p:grpSpPr>
        <p:sp>
          <p:nvSpPr>
            <p:cNvPr id="184" name="Google Shape;184;p5"/>
            <p:cNvSpPr/>
            <p:nvPr/>
          </p:nvSpPr>
          <p:spPr>
            <a:xfrm>
              <a:off x="0" y="0"/>
              <a:ext cx="4486603" cy="474202"/>
            </a:xfrm>
            <a:custGeom>
              <a:rect b="b" l="l" r="r" t="t"/>
              <a:pathLst>
                <a:path extrusionOk="0" h="474202" w="4486603">
                  <a:moveTo>
                    <a:pt x="4486603" y="0"/>
                  </a:moveTo>
                  <a:lnTo>
                    <a:pt x="0" y="0"/>
                  </a:lnTo>
                  <a:lnTo>
                    <a:pt x="101600" y="237101"/>
                  </a:lnTo>
                  <a:lnTo>
                    <a:pt x="0" y="474202"/>
                  </a:lnTo>
                  <a:lnTo>
                    <a:pt x="4486603" y="474202"/>
                  </a:lnTo>
                  <a:lnTo>
                    <a:pt x="4385003" y="237101"/>
                  </a:lnTo>
                  <a:lnTo>
                    <a:pt x="4486603" y="0"/>
                  </a:lnTo>
                  <a:close/>
                </a:path>
              </a:pathLst>
            </a:custGeom>
            <a:solidFill>
              <a:srgbClr val="3D4984"/>
            </a:solidFill>
            <a:ln>
              <a:noFill/>
            </a:ln>
          </p:spPr>
        </p:sp>
        <p:sp>
          <p:nvSpPr>
            <p:cNvPr id="185" name="Google Shape;185;p5"/>
            <p:cNvSpPr txBox="1"/>
            <p:nvPr/>
          </p:nvSpPr>
          <p:spPr>
            <a:xfrm>
              <a:off x="88900" y="-38100"/>
              <a:ext cx="635000" cy="444500"/>
            </a:xfrm>
            <a:prstGeom prst="rect">
              <a:avLst/>
            </a:prstGeom>
            <a:noFill/>
            <a:ln>
              <a:noFill/>
            </a:ln>
          </p:spPr>
          <p:txBody>
            <a:bodyPr anchorCtr="0" anchor="ctr" bIns="50800" lIns="50800" spcFirstLastPara="1" rIns="50800" wrap="square" tIns="50800">
              <a:noAutofit/>
            </a:bodyPr>
            <a:lstStyle/>
            <a:p>
              <a:pPr indent="0" lvl="0" marL="0" marR="0" rtl="0" algn="ctr">
                <a:lnSpc>
                  <a:spcPct val="152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6" name="Google Shape;186;p5"/>
          <p:cNvSpPr txBox="1"/>
          <p:nvPr/>
        </p:nvSpPr>
        <p:spPr>
          <a:xfrm>
            <a:off x="846434" y="800618"/>
            <a:ext cx="16230600" cy="133890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699" u="none" cap="none" strike="noStrike">
                <a:solidFill>
                  <a:srgbClr val="FFFFFF"/>
                </a:solidFill>
                <a:latin typeface="Arial"/>
                <a:ea typeface="Arial"/>
                <a:cs typeface="Arial"/>
                <a:sym typeface="Arial"/>
              </a:rPr>
              <a:t>KATEGORI AREA ISU GLOBAL </a:t>
            </a:r>
            <a:endParaRPr sz="100"/>
          </a:p>
        </p:txBody>
      </p:sp>
      <p:sp>
        <p:nvSpPr>
          <p:cNvPr id="187" name="Google Shape;187;p5"/>
          <p:cNvSpPr/>
          <p:nvPr/>
        </p:nvSpPr>
        <p:spPr>
          <a:xfrm rot="10800000">
            <a:off x="14655410" y="7149579"/>
            <a:ext cx="3946039" cy="4016325"/>
          </a:xfrm>
          <a:custGeom>
            <a:rect b="b" l="l" r="r" t="t"/>
            <a:pathLst>
              <a:path extrusionOk="0" h="4016325" w="3946039">
                <a:moveTo>
                  <a:pt x="0" y="0"/>
                </a:moveTo>
                <a:lnTo>
                  <a:pt x="3946039" y="0"/>
                </a:lnTo>
                <a:lnTo>
                  <a:pt x="3946039" y="4016324"/>
                </a:lnTo>
                <a:lnTo>
                  <a:pt x="0" y="4016324"/>
                </a:lnTo>
                <a:lnTo>
                  <a:pt x="0" y="0"/>
                </a:lnTo>
                <a:close/>
              </a:path>
            </a:pathLst>
          </a:custGeom>
          <a:blipFill rotWithShape="1">
            <a:blip r:embed="rId8">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6"/>
          <p:cNvPicPr preferRelativeResize="0"/>
          <p:nvPr/>
        </p:nvPicPr>
        <p:blipFill rotWithShape="1">
          <a:blip r:embed="rId3">
            <a:alphaModFix amt="64000"/>
          </a:blip>
          <a:srcRect b="7786" l="0" r="0" t="7786"/>
          <a:stretch/>
        </p:blipFill>
        <p:spPr>
          <a:xfrm>
            <a:off x="0" y="0"/>
            <a:ext cx="18288000" cy="10287000"/>
          </a:xfrm>
          <a:prstGeom prst="rect">
            <a:avLst/>
          </a:prstGeom>
          <a:noFill/>
          <a:ln>
            <a:noFill/>
          </a:ln>
        </p:spPr>
      </p:pic>
      <p:sp>
        <p:nvSpPr>
          <p:cNvPr id="193" name="Google Shape;193;p6"/>
          <p:cNvSpPr/>
          <p:nvPr/>
        </p:nvSpPr>
        <p:spPr>
          <a:xfrm rot="5871076">
            <a:off x="-250277" y="8177639"/>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4">
              <a:alphaModFix/>
            </a:blip>
            <a:stretch>
              <a:fillRect b="0" l="0" r="0" t="0"/>
            </a:stretch>
          </a:blipFill>
          <a:ln>
            <a:noFill/>
          </a:ln>
        </p:spPr>
      </p:sp>
      <p:sp>
        <p:nvSpPr>
          <p:cNvPr id="194" name="Google Shape;194;p6"/>
          <p:cNvSpPr/>
          <p:nvPr/>
        </p:nvSpPr>
        <p:spPr>
          <a:xfrm rot="-9991959">
            <a:off x="953233" y="9055351"/>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5">
              <a:alphaModFix/>
            </a:blip>
            <a:stretch>
              <a:fillRect b="0" l="0" r="0" t="0"/>
            </a:stretch>
          </a:blipFill>
          <a:ln>
            <a:noFill/>
          </a:ln>
        </p:spPr>
      </p:sp>
      <p:sp>
        <p:nvSpPr>
          <p:cNvPr id="195" name="Google Shape;195;p6"/>
          <p:cNvSpPr/>
          <p:nvPr/>
        </p:nvSpPr>
        <p:spPr>
          <a:xfrm rot="2245436">
            <a:off x="18558" y="9417593"/>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6">
              <a:alphaModFix/>
            </a:blip>
            <a:stretch>
              <a:fillRect b="0" l="0" r="0" t="0"/>
            </a:stretch>
          </a:blipFill>
          <a:ln>
            <a:noFill/>
          </a:ln>
        </p:spPr>
      </p:sp>
      <p:sp>
        <p:nvSpPr>
          <p:cNvPr id="196" name="Google Shape;196;p6"/>
          <p:cNvSpPr/>
          <p:nvPr/>
        </p:nvSpPr>
        <p:spPr>
          <a:xfrm rot="-5400000">
            <a:off x="6347529" y="1175520"/>
            <a:ext cx="7784454" cy="11153078"/>
          </a:xfrm>
          <a:custGeom>
            <a:rect b="b" l="l" r="r" t="t"/>
            <a:pathLst>
              <a:path extrusionOk="0" h="11153078" w="7784454">
                <a:moveTo>
                  <a:pt x="0" y="0"/>
                </a:moveTo>
                <a:lnTo>
                  <a:pt x="7784454" y="0"/>
                </a:lnTo>
                <a:lnTo>
                  <a:pt x="7784454" y="11153078"/>
                </a:lnTo>
                <a:lnTo>
                  <a:pt x="0" y="11153078"/>
                </a:lnTo>
                <a:lnTo>
                  <a:pt x="0" y="0"/>
                </a:lnTo>
                <a:close/>
              </a:path>
            </a:pathLst>
          </a:custGeom>
          <a:blipFill rotWithShape="1">
            <a:blip r:embed="rId7">
              <a:alphaModFix/>
            </a:blip>
            <a:stretch>
              <a:fillRect b="0" l="-518" r="-517" t="0"/>
            </a:stretch>
          </a:blipFill>
          <a:ln>
            <a:noFill/>
          </a:ln>
        </p:spPr>
      </p:sp>
      <p:sp>
        <p:nvSpPr>
          <p:cNvPr id="197" name="Google Shape;197;p6"/>
          <p:cNvSpPr txBox="1"/>
          <p:nvPr/>
        </p:nvSpPr>
        <p:spPr>
          <a:xfrm>
            <a:off x="7255683" y="3209071"/>
            <a:ext cx="5968200" cy="8222100"/>
          </a:xfrm>
          <a:prstGeom prst="rect">
            <a:avLst/>
          </a:prstGeom>
          <a:noFill/>
          <a:ln>
            <a:noFill/>
          </a:ln>
        </p:spPr>
        <p:txBody>
          <a:bodyPr anchorCtr="0" anchor="t" bIns="0" lIns="0" spcFirstLastPara="1" rIns="0" wrap="square" tIns="0">
            <a:spAutoFit/>
          </a:bodyPr>
          <a:lstStyle/>
          <a:p>
            <a:pPr indent="0" lvl="0" marL="0" marR="0" rtl="0" algn="ctr">
              <a:lnSpc>
                <a:spcPct val="125006"/>
              </a:lnSpc>
              <a:spcBef>
                <a:spcPts val="0"/>
              </a:spcBef>
              <a:spcAft>
                <a:spcPts val="0"/>
              </a:spcAft>
              <a:buNone/>
            </a:pPr>
            <a:r>
              <a:rPr b="1" i="0" lang="en-US" sz="3599" u="none" cap="none" strike="noStrike">
                <a:solidFill>
                  <a:srgbClr val="FF8C8C"/>
                </a:solidFill>
                <a:latin typeface="Antic"/>
                <a:ea typeface="Antic"/>
                <a:cs typeface="Antic"/>
                <a:sym typeface="Antic"/>
              </a:rPr>
              <a:t>Keyakinan, nilai, dan pendidikan:</a:t>
            </a:r>
            <a:endParaRPr sz="1300"/>
          </a:p>
          <a:p>
            <a:pPr indent="0" lvl="0" marL="0" marR="0" rtl="0" algn="ctr">
              <a:lnSpc>
                <a:spcPct val="125000"/>
              </a:lnSpc>
              <a:spcBef>
                <a:spcPts val="0"/>
              </a:spcBef>
              <a:spcAft>
                <a:spcPts val="0"/>
              </a:spcAft>
              <a:buNone/>
            </a:pPr>
            <a:r>
              <a:rPr b="1" i="0" lang="en-US" sz="3300" u="none" cap="none" strike="noStrike">
                <a:solidFill>
                  <a:srgbClr val="000000"/>
                </a:solidFill>
                <a:latin typeface="Antic"/>
                <a:ea typeface="Antic"/>
                <a:cs typeface="Antic"/>
                <a:sym typeface="Antic"/>
              </a:rPr>
              <a:t>Siswa fokus pada cara teks mengeksplorasi kepercayaan dan nilai-nilai yang dipelihara dalam masyarakat tertentu dan cara mereka membentuk individu, komunitas, dan sistem pendidikan. Mereka juga mengeksplorasi ketegangan yang muncul ketika ada konflik keyakinan dan nilai, serta etika.</a:t>
            </a:r>
            <a:endParaRPr sz="1300"/>
          </a:p>
          <a:p>
            <a:pPr indent="0" lvl="0" marL="0" marR="0" rtl="0" algn="ctr">
              <a:lnSpc>
                <a:spcPct val="132352"/>
              </a:lnSpc>
              <a:spcBef>
                <a:spcPts val="0"/>
              </a:spcBef>
              <a:spcAft>
                <a:spcPts val="0"/>
              </a:spcAft>
              <a:buNone/>
            </a:pPr>
            <a:r>
              <a:t/>
            </a:r>
            <a:endParaRPr b="1" i="0" sz="3300" u="none" cap="none" strike="noStrike">
              <a:solidFill>
                <a:srgbClr val="000000"/>
              </a:solidFill>
              <a:latin typeface="Antic"/>
              <a:ea typeface="Antic"/>
              <a:cs typeface="Antic"/>
              <a:sym typeface="Antic"/>
            </a:endParaRPr>
          </a:p>
          <a:p>
            <a:pPr indent="0" lvl="0" marL="0" marR="0" rtl="0" algn="ctr">
              <a:lnSpc>
                <a:spcPct val="132352"/>
              </a:lnSpc>
              <a:spcBef>
                <a:spcPts val="0"/>
              </a:spcBef>
              <a:spcAft>
                <a:spcPts val="0"/>
              </a:spcAft>
              <a:buNone/>
            </a:pPr>
            <a:r>
              <a:t/>
            </a:r>
            <a:endParaRPr b="1" i="0" sz="3300" u="none" cap="none" strike="noStrike">
              <a:solidFill>
                <a:srgbClr val="000000"/>
              </a:solidFill>
              <a:latin typeface="Antic"/>
              <a:ea typeface="Antic"/>
              <a:cs typeface="Antic"/>
              <a:sym typeface="Antic"/>
            </a:endParaRPr>
          </a:p>
        </p:txBody>
      </p:sp>
      <p:grpSp>
        <p:nvGrpSpPr>
          <p:cNvPr id="198" name="Google Shape;198;p6"/>
          <p:cNvGrpSpPr/>
          <p:nvPr/>
        </p:nvGrpSpPr>
        <p:grpSpPr>
          <a:xfrm>
            <a:off x="642546" y="668403"/>
            <a:ext cx="17035072" cy="1945147"/>
            <a:chOff x="0" y="-38100"/>
            <a:chExt cx="4486603" cy="512302"/>
          </a:xfrm>
        </p:grpSpPr>
        <p:sp>
          <p:nvSpPr>
            <p:cNvPr id="199" name="Google Shape;199;p6"/>
            <p:cNvSpPr/>
            <p:nvPr/>
          </p:nvSpPr>
          <p:spPr>
            <a:xfrm>
              <a:off x="0" y="0"/>
              <a:ext cx="4486603" cy="474202"/>
            </a:xfrm>
            <a:custGeom>
              <a:rect b="b" l="l" r="r" t="t"/>
              <a:pathLst>
                <a:path extrusionOk="0" h="474202" w="4486603">
                  <a:moveTo>
                    <a:pt x="4486603" y="0"/>
                  </a:moveTo>
                  <a:lnTo>
                    <a:pt x="0" y="0"/>
                  </a:lnTo>
                  <a:lnTo>
                    <a:pt x="101600" y="237101"/>
                  </a:lnTo>
                  <a:lnTo>
                    <a:pt x="0" y="474202"/>
                  </a:lnTo>
                  <a:lnTo>
                    <a:pt x="4486603" y="474202"/>
                  </a:lnTo>
                  <a:lnTo>
                    <a:pt x="4385003" y="237101"/>
                  </a:lnTo>
                  <a:lnTo>
                    <a:pt x="4486603" y="0"/>
                  </a:lnTo>
                  <a:close/>
                </a:path>
              </a:pathLst>
            </a:custGeom>
            <a:solidFill>
              <a:srgbClr val="3D4984"/>
            </a:solidFill>
            <a:ln>
              <a:noFill/>
            </a:ln>
          </p:spPr>
        </p:sp>
        <p:sp>
          <p:nvSpPr>
            <p:cNvPr id="200" name="Google Shape;200;p6"/>
            <p:cNvSpPr txBox="1"/>
            <p:nvPr/>
          </p:nvSpPr>
          <p:spPr>
            <a:xfrm>
              <a:off x="88900" y="-38100"/>
              <a:ext cx="635000" cy="444500"/>
            </a:xfrm>
            <a:prstGeom prst="rect">
              <a:avLst/>
            </a:prstGeom>
            <a:noFill/>
            <a:ln>
              <a:noFill/>
            </a:ln>
          </p:spPr>
          <p:txBody>
            <a:bodyPr anchorCtr="0" anchor="ctr" bIns="50800" lIns="50800" spcFirstLastPara="1" rIns="50800" wrap="square" tIns="50800">
              <a:noAutofit/>
            </a:bodyPr>
            <a:lstStyle/>
            <a:p>
              <a:pPr indent="0" lvl="0" marL="0" marR="0" rtl="0" algn="ctr">
                <a:lnSpc>
                  <a:spcPct val="152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1" name="Google Shape;201;p6"/>
          <p:cNvSpPr txBox="1"/>
          <p:nvPr/>
        </p:nvSpPr>
        <p:spPr>
          <a:xfrm>
            <a:off x="846434" y="800618"/>
            <a:ext cx="16230600" cy="155460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7999" u="none" cap="none" strike="noStrike">
                <a:solidFill>
                  <a:srgbClr val="FFFFFF"/>
                </a:solidFill>
                <a:latin typeface="Arial"/>
                <a:ea typeface="Arial"/>
                <a:cs typeface="Arial"/>
                <a:sym typeface="Arial"/>
              </a:rPr>
              <a:t>KATEGORI</a:t>
            </a:r>
            <a:r>
              <a:rPr b="0" i="0" lang="en-US" sz="7999" u="none" cap="none" strike="noStrike">
                <a:solidFill>
                  <a:srgbClr val="FFFFFF"/>
                </a:solidFill>
                <a:latin typeface="Arial"/>
                <a:ea typeface="Arial"/>
                <a:cs typeface="Arial"/>
                <a:sym typeface="Arial"/>
              </a:rPr>
              <a:t> AREA ISU </a:t>
            </a:r>
            <a:r>
              <a:rPr b="0" i="0" lang="en-US" sz="10099" u="none" cap="none" strike="noStrike">
                <a:solidFill>
                  <a:srgbClr val="FFFFFF"/>
                </a:solidFill>
                <a:latin typeface="Arial"/>
                <a:ea typeface="Arial"/>
                <a:cs typeface="Arial"/>
                <a:sym typeface="Arial"/>
              </a:rPr>
              <a:t>GLOBAL</a:t>
            </a:r>
            <a:r>
              <a:rPr b="0" i="0" lang="en-US" sz="9999" u="none" cap="none" strike="noStrike">
                <a:solidFill>
                  <a:srgbClr val="FFFFFF"/>
                </a:solidFill>
                <a:latin typeface="Arial"/>
                <a:ea typeface="Arial"/>
                <a:cs typeface="Arial"/>
                <a:sym typeface="Arial"/>
              </a:rPr>
              <a:t> </a:t>
            </a:r>
            <a:endParaRPr/>
          </a:p>
        </p:txBody>
      </p:sp>
      <p:sp>
        <p:nvSpPr>
          <p:cNvPr id="202" name="Google Shape;202;p6"/>
          <p:cNvSpPr/>
          <p:nvPr/>
        </p:nvSpPr>
        <p:spPr>
          <a:xfrm rot="10800000">
            <a:off x="14655410" y="7149579"/>
            <a:ext cx="3946039" cy="4016325"/>
          </a:xfrm>
          <a:custGeom>
            <a:rect b="b" l="l" r="r" t="t"/>
            <a:pathLst>
              <a:path extrusionOk="0" h="4016325" w="3946039">
                <a:moveTo>
                  <a:pt x="0" y="0"/>
                </a:moveTo>
                <a:lnTo>
                  <a:pt x="3946039" y="0"/>
                </a:lnTo>
                <a:lnTo>
                  <a:pt x="3946039" y="4016324"/>
                </a:lnTo>
                <a:lnTo>
                  <a:pt x="0" y="4016324"/>
                </a:lnTo>
                <a:lnTo>
                  <a:pt x="0" y="0"/>
                </a:lnTo>
                <a:close/>
              </a:path>
            </a:pathLst>
          </a:custGeom>
          <a:blipFill rotWithShape="1">
            <a:blip r:embed="rId8">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7"/>
          <p:cNvPicPr preferRelativeResize="0"/>
          <p:nvPr/>
        </p:nvPicPr>
        <p:blipFill rotWithShape="1">
          <a:blip r:embed="rId3">
            <a:alphaModFix amt="64000"/>
          </a:blip>
          <a:srcRect b="7786" l="0" r="0" t="7786"/>
          <a:stretch/>
        </p:blipFill>
        <p:spPr>
          <a:xfrm>
            <a:off x="0" y="0"/>
            <a:ext cx="18288000" cy="10287000"/>
          </a:xfrm>
          <a:prstGeom prst="rect">
            <a:avLst/>
          </a:prstGeom>
          <a:noFill/>
          <a:ln>
            <a:noFill/>
          </a:ln>
        </p:spPr>
      </p:pic>
      <p:sp>
        <p:nvSpPr>
          <p:cNvPr id="208" name="Google Shape;208;p7"/>
          <p:cNvSpPr/>
          <p:nvPr/>
        </p:nvSpPr>
        <p:spPr>
          <a:xfrm rot="5871076">
            <a:off x="-250277" y="8177639"/>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4">
              <a:alphaModFix/>
            </a:blip>
            <a:stretch>
              <a:fillRect b="0" l="0" r="0" t="0"/>
            </a:stretch>
          </a:blipFill>
          <a:ln>
            <a:noFill/>
          </a:ln>
        </p:spPr>
      </p:sp>
      <p:sp>
        <p:nvSpPr>
          <p:cNvPr id="209" name="Google Shape;209;p7"/>
          <p:cNvSpPr/>
          <p:nvPr/>
        </p:nvSpPr>
        <p:spPr>
          <a:xfrm rot="-9991959">
            <a:off x="953233" y="9055351"/>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5">
              <a:alphaModFix/>
            </a:blip>
            <a:stretch>
              <a:fillRect b="0" l="0" r="0" t="0"/>
            </a:stretch>
          </a:blipFill>
          <a:ln>
            <a:noFill/>
          </a:ln>
        </p:spPr>
      </p:sp>
      <p:sp>
        <p:nvSpPr>
          <p:cNvPr id="210" name="Google Shape;210;p7"/>
          <p:cNvSpPr/>
          <p:nvPr/>
        </p:nvSpPr>
        <p:spPr>
          <a:xfrm rot="2245436">
            <a:off x="18558" y="9417593"/>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6">
              <a:alphaModFix/>
            </a:blip>
            <a:stretch>
              <a:fillRect b="0" l="0" r="0" t="0"/>
            </a:stretch>
          </a:blipFill>
          <a:ln>
            <a:noFill/>
          </a:ln>
        </p:spPr>
      </p:sp>
      <p:sp>
        <p:nvSpPr>
          <p:cNvPr id="211" name="Google Shape;211;p7"/>
          <p:cNvSpPr/>
          <p:nvPr/>
        </p:nvSpPr>
        <p:spPr>
          <a:xfrm rot="-5400000">
            <a:off x="6347529" y="1175520"/>
            <a:ext cx="7784454" cy="11153078"/>
          </a:xfrm>
          <a:custGeom>
            <a:rect b="b" l="l" r="r" t="t"/>
            <a:pathLst>
              <a:path extrusionOk="0" h="11153078" w="7784454">
                <a:moveTo>
                  <a:pt x="0" y="0"/>
                </a:moveTo>
                <a:lnTo>
                  <a:pt x="7784454" y="0"/>
                </a:lnTo>
                <a:lnTo>
                  <a:pt x="7784454" y="11153078"/>
                </a:lnTo>
                <a:lnTo>
                  <a:pt x="0" y="11153078"/>
                </a:lnTo>
                <a:lnTo>
                  <a:pt x="0" y="0"/>
                </a:lnTo>
                <a:close/>
              </a:path>
            </a:pathLst>
          </a:custGeom>
          <a:blipFill rotWithShape="1">
            <a:blip r:embed="rId7">
              <a:alphaModFix/>
            </a:blip>
            <a:stretch>
              <a:fillRect b="0" l="-518" r="-517" t="0"/>
            </a:stretch>
          </a:blipFill>
          <a:ln>
            <a:noFill/>
          </a:ln>
        </p:spPr>
      </p:sp>
      <p:sp>
        <p:nvSpPr>
          <p:cNvPr id="212" name="Google Shape;212;p7"/>
          <p:cNvSpPr txBox="1"/>
          <p:nvPr/>
        </p:nvSpPr>
        <p:spPr>
          <a:xfrm>
            <a:off x="7255683" y="3209071"/>
            <a:ext cx="5968200" cy="7765800"/>
          </a:xfrm>
          <a:prstGeom prst="rect">
            <a:avLst/>
          </a:prstGeom>
          <a:noFill/>
          <a:ln>
            <a:noFill/>
          </a:ln>
        </p:spPr>
        <p:txBody>
          <a:bodyPr anchorCtr="0" anchor="t" bIns="0" lIns="0" spcFirstLastPara="1" rIns="0" wrap="square" tIns="0">
            <a:spAutoFit/>
          </a:bodyPr>
          <a:lstStyle/>
          <a:p>
            <a:pPr indent="0" lvl="0" marL="0" marR="0" rtl="0" algn="ctr">
              <a:lnSpc>
                <a:spcPct val="125006"/>
              </a:lnSpc>
              <a:spcBef>
                <a:spcPts val="0"/>
              </a:spcBef>
              <a:spcAft>
                <a:spcPts val="0"/>
              </a:spcAft>
              <a:buNone/>
            </a:pPr>
            <a:r>
              <a:rPr b="1" i="0" lang="en-US" sz="3599" u="none" cap="none" strike="noStrike">
                <a:solidFill>
                  <a:srgbClr val="FF8C8C"/>
                </a:solidFill>
                <a:latin typeface="Antic"/>
                <a:ea typeface="Antic"/>
                <a:cs typeface="Antic"/>
                <a:sym typeface="Antic"/>
              </a:rPr>
              <a:t>Politik, kekuasaan dan keadilan:</a:t>
            </a:r>
            <a:endParaRPr sz="1100"/>
          </a:p>
          <a:p>
            <a:pPr indent="0" lvl="0" marL="0" marR="0" rtl="0" algn="ctr">
              <a:lnSpc>
                <a:spcPct val="125000"/>
              </a:lnSpc>
              <a:spcBef>
                <a:spcPts val="0"/>
              </a:spcBef>
              <a:spcAft>
                <a:spcPts val="0"/>
              </a:spcAft>
              <a:buNone/>
            </a:pPr>
            <a:r>
              <a:rPr b="1" i="0" lang="en-US" sz="3100" u="none" cap="none" strike="noStrike">
                <a:solidFill>
                  <a:srgbClr val="000000"/>
                </a:solidFill>
                <a:latin typeface="Antic"/>
                <a:ea typeface="Antic"/>
                <a:cs typeface="Antic"/>
                <a:sym typeface="Antic"/>
              </a:rPr>
              <a:t>Siswa fokus pada cara di mana teks mengeksplorasi aspek hak dan tanggung jawab, cara kerja dan struktur pemerintah dan lembaga. Mereka menyelidiki hierarki kekuasaan, distribusi kekayaan dan sumber daya, batas keadilan dan hukum, persamaan dan ketidaksetaraan, hak asasi manusia dan perdamaian dan konflik.</a:t>
            </a:r>
            <a:endParaRPr sz="1100"/>
          </a:p>
          <a:p>
            <a:pPr indent="0" lvl="0" marL="0" marR="0" rtl="0" algn="ctr">
              <a:lnSpc>
                <a:spcPct val="132352"/>
              </a:lnSpc>
              <a:spcBef>
                <a:spcPts val="0"/>
              </a:spcBef>
              <a:spcAft>
                <a:spcPts val="0"/>
              </a:spcAft>
              <a:buNone/>
            </a:pPr>
            <a:r>
              <a:t/>
            </a:r>
            <a:endParaRPr b="1" i="0" sz="3100" u="none" cap="none" strike="noStrike">
              <a:solidFill>
                <a:srgbClr val="000000"/>
              </a:solidFill>
              <a:latin typeface="Antic"/>
              <a:ea typeface="Antic"/>
              <a:cs typeface="Antic"/>
              <a:sym typeface="Antic"/>
            </a:endParaRPr>
          </a:p>
          <a:p>
            <a:pPr indent="0" lvl="0" marL="0" marR="0" rtl="0" algn="ctr">
              <a:lnSpc>
                <a:spcPct val="132352"/>
              </a:lnSpc>
              <a:spcBef>
                <a:spcPts val="0"/>
              </a:spcBef>
              <a:spcAft>
                <a:spcPts val="0"/>
              </a:spcAft>
              <a:buNone/>
            </a:pPr>
            <a:r>
              <a:t/>
            </a:r>
            <a:endParaRPr b="1" i="0" sz="3100" u="none" cap="none" strike="noStrike">
              <a:solidFill>
                <a:srgbClr val="000000"/>
              </a:solidFill>
              <a:latin typeface="Antic"/>
              <a:ea typeface="Antic"/>
              <a:cs typeface="Antic"/>
              <a:sym typeface="Antic"/>
            </a:endParaRPr>
          </a:p>
        </p:txBody>
      </p:sp>
      <p:grpSp>
        <p:nvGrpSpPr>
          <p:cNvPr id="213" name="Google Shape;213;p7"/>
          <p:cNvGrpSpPr/>
          <p:nvPr/>
        </p:nvGrpSpPr>
        <p:grpSpPr>
          <a:xfrm>
            <a:off x="642546" y="668403"/>
            <a:ext cx="17035072" cy="1945147"/>
            <a:chOff x="0" y="-38100"/>
            <a:chExt cx="4486603" cy="512302"/>
          </a:xfrm>
        </p:grpSpPr>
        <p:sp>
          <p:nvSpPr>
            <p:cNvPr id="214" name="Google Shape;214;p7"/>
            <p:cNvSpPr/>
            <p:nvPr/>
          </p:nvSpPr>
          <p:spPr>
            <a:xfrm>
              <a:off x="0" y="0"/>
              <a:ext cx="4486603" cy="474202"/>
            </a:xfrm>
            <a:custGeom>
              <a:rect b="b" l="l" r="r" t="t"/>
              <a:pathLst>
                <a:path extrusionOk="0" h="474202" w="4486603">
                  <a:moveTo>
                    <a:pt x="4486603" y="0"/>
                  </a:moveTo>
                  <a:lnTo>
                    <a:pt x="0" y="0"/>
                  </a:lnTo>
                  <a:lnTo>
                    <a:pt x="101600" y="237101"/>
                  </a:lnTo>
                  <a:lnTo>
                    <a:pt x="0" y="474202"/>
                  </a:lnTo>
                  <a:lnTo>
                    <a:pt x="4486603" y="474202"/>
                  </a:lnTo>
                  <a:lnTo>
                    <a:pt x="4385003" y="237101"/>
                  </a:lnTo>
                  <a:lnTo>
                    <a:pt x="4486603" y="0"/>
                  </a:lnTo>
                  <a:close/>
                </a:path>
              </a:pathLst>
            </a:custGeom>
            <a:solidFill>
              <a:srgbClr val="3D4984"/>
            </a:solidFill>
            <a:ln>
              <a:noFill/>
            </a:ln>
          </p:spPr>
        </p:sp>
        <p:sp>
          <p:nvSpPr>
            <p:cNvPr id="215" name="Google Shape;215;p7"/>
            <p:cNvSpPr txBox="1"/>
            <p:nvPr/>
          </p:nvSpPr>
          <p:spPr>
            <a:xfrm>
              <a:off x="88900" y="-38100"/>
              <a:ext cx="635000" cy="444500"/>
            </a:xfrm>
            <a:prstGeom prst="rect">
              <a:avLst/>
            </a:prstGeom>
            <a:noFill/>
            <a:ln>
              <a:noFill/>
            </a:ln>
          </p:spPr>
          <p:txBody>
            <a:bodyPr anchorCtr="0" anchor="ctr" bIns="50800" lIns="50800" spcFirstLastPara="1" rIns="50800" wrap="square" tIns="50800">
              <a:noAutofit/>
            </a:bodyPr>
            <a:lstStyle/>
            <a:p>
              <a:pPr indent="0" lvl="0" marL="0" marR="0" rtl="0" algn="ctr">
                <a:lnSpc>
                  <a:spcPct val="152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6" name="Google Shape;216;p7"/>
          <p:cNvSpPr txBox="1"/>
          <p:nvPr/>
        </p:nvSpPr>
        <p:spPr>
          <a:xfrm>
            <a:off x="846434" y="800618"/>
            <a:ext cx="16230600" cy="153900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099" u="none" cap="none" strike="noStrike">
                <a:solidFill>
                  <a:srgbClr val="FFFFFF"/>
                </a:solidFill>
                <a:latin typeface="Arial"/>
                <a:ea typeface="Arial"/>
                <a:cs typeface="Arial"/>
                <a:sym typeface="Arial"/>
              </a:rPr>
              <a:t>KATEGORI AREA ISU </a:t>
            </a:r>
            <a:r>
              <a:rPr b="0" i="0" lang="en-US" sz="9999" u="none" cap="none" strike="noStrike">
                <a:solidFill>
                  <a:srgbClr val="FFFFFF"/>
                </a:solidFill>
                <a:latin typeface="Arial"/>
                <a:ea typeface="Arial"/>
                <a:cs typeface="Arial"/>
                <a:sym typeface="Arial"/>
              </a:rPr>
              <a:t>GLOBAL </a:t>
            </a:r>
            <a:endParaRPr/>
          </a:p>
        </p:txBody>
      </p:sp>
      <p:sp>
        <p:nvSpPr>
          <p:cNvPr id="217" name="Google Shape;217;p7"/>
          <p:cNvSpPr/>
          <p:nvPr/>
        </p:nvSpPr>
        <p:spPr>
          <a:xfrm rot="10800000">
            <a:off x="14655410" y="7149579"/>
            <a:ext cx="3946039" cy="4016325"/>
          </a:xfrm>
          <a:custGeom>
            <a:rect b="b" l="l" r="r" t="t"/>
            <a:pathLst>
              <a:path extrusionOk="0" h="4016325" w="3946039">
                <a:moveTo>
                  <a:pt x="0" y="0"/>
                </a:moveTo>
                <a:lnTo>
                  <a:pt x="3946039" y="0"/>
                </a:lnTo>
                <a:lnTo>
                  <a:pt x="3946039" y="4016324"/>
                </a:lnTo>
                <a:lnTo>
                  <a:pt x="0" y="4016324"/>
                </a:lnTo>
                <a:lnTo>
                  <a:pt x="0" y="0"/>
                </a:lnTo>
                <a:close/>
              </a:path>
            </a:pathLst>
          </a:custGeom>
          <a:blipFill rotWithShape="1">
            <a:blip r:embed="rId8">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8"/>
          <p:cNvPicPr preferRelativeResize="0"/>
          <p:nvPr/>
        </p:nvPicPr>
        <p:blipFill rotWithShape="1">
          <a:blip r:embed="rId3">
            <a:alphaModFix amt="64000"/>
          </a:blip>
          <a:srcRect b="7786" l="0" r="0" t="7786"/>
          <a:stretch/>
        </p:blipFill>
        <p:spPr>
          <a:xfrm>
            <a:off x="0" y="0"/>
            <a:ext cx="18288000" cy="10287000"/>
          </a:xfrm>
          <a:prstGeom prst="rect">
            <a:avLst/>
          </a:prstGeom>
          <a:noFill/>
          <a:ln>
            <a:noFill/>
          </a:ln>
        </p:spPr>
      </p:pic>
      <p:sp>
        <p:nvSpPr>
          <p:cNvPr id="223" name="Google Shape;223;p8"/>
          <p:cNvSpPr/>
          <p:nvPr/>
        </p:nvSpPr>
        <p:spPr>
          <a:xfrm rot="5871076">
            <a:off x="-250277" y="8177639"/>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4">
              <a:alphaModFix/>
            </a:blip>
            <a:stretch>
              <a:fillRect b="0" l="0" r="0" t="0"/>
            </a:stretch>
          </a:blipFill>
          <a:ln>
            <a:noFill/>
          </a:ln>
        </p:spPr>
      </p:sp>
      <p:sp>
        <p:nvSpPr>
          <p:cNvPr id="224" name="Google Shape;224;p8"/>
          <p:cNvSpPr/>
          <p:nvPr/>
        </p:nvSpPr>
        <p:spPr>
          <a:xfrm rot="-9991959">
            <a:off x="953233" y="9055351"/>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5">
              <a:alphaModFix/>
            </a:blip>
            <a:stretch>
              <a:fillRect b="0" l="0" r="0" t="0"/>
            </a:stretch>
          </a:blipFill>
          <a:ln>
            <a:noFill/>
          </a:ln>
        </p:spPr>
      </p:sp>
      <p:sp>
        <p:nvSpPr>
          <p:cNvPr id="225" name="Google Shape;225;p8"/>
          <p:cNvSpPr/>
          <p:nvPr/>
        </p:nvSpPr>
        <p:spPr>
          <a:xfrm rot="2245436">
            <a:off x="18558" y="9417593"/>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6">
              <a:alphaModFix/>
            </a:blip>
            <a:stretch>
              <a:fillRect b="0" l="0" r="0" t="0"/>
            </a:stretch>
          </a:blipFill>
          <a:ln>
            <a:noFill/>
          </a:ln>
        </p:spPr>
      </p:sp>
      <p:sp>
        <p:nvSpPr>
          <p:cNvPr id="226" name="Google Shape;226;p8"/>
          <p:cNvSpPr/>
          <p:nvPr/>
        </p:nvSpPr>
        <p:spPr>
          <a:xfrm rot="-5400000">
            <a:off x="6347529" y="1175520"/>
            <a:ext cx="7784454" cy="11153078"/>
          </a:xfrm>
          <a:custGeom>
            <a:rect b="b" l="l" r="r" t="t"/>
            <a:pathLst>
              <a:path extrusionOk="0" h="11153078" w="7784454">
                <a:moveTo>
                  <a:pt x="0" y="0"/>
                </a:moveTo>
                <a:lnTo>
                  <a:pt x="7784454" y="0"/>
                </a:lnTo>
                <a:lnTo>
                  <a:pt x="7784454" y="11153078"/>
                </a:lnTo>
                <a:lnTo>
                  <a:pt x="0" y="11153078"/>
                </a:lnTo>
                <a:lnTo>
                  <a:pt x="0" y="0"/>
                </a:lnTo>
                <a:close/>
              </a:path>
            </a:pathLst>
          </a:custGeom>
          <a:blipFill rotWithShape="1">
            <a:blip r:embed="rId7">
              <a:alphaModFix/>
            </a:blip>
            <a:stretch>
              <a:fillRect b="0" l="-518" r="-517" t="0"/>
            </a:stretch>
          </a:blipFill>
          <a:ln>
            <a:noFill/>
          </a:ln>
        </p:spPr>
      </p:sp>
      <p:sp>
        <p:nvSpPr>
          <p:cNvPr id="227" name="Google Shape;227;p8"/>
          <p:cNvSpPr txBox="1"/>
          <p:nvPr/>
        </p:nvSpPr>
        <p:spPr>
          <a:xfrm>
            <a:off x="7255683" y="3218596"/>
            <a:ext cx="5968200" cy="8914500"/>
          </a:xfrm>
          <a:prstGeom prst="rect">
            <a:avLst/>
          </a:prstGeom>
          <a:noFill/>
          <a:ln>
            <a:noFill/>
          </a:ln>
        </p:spPr>
        <p:txBody>
          <a:bodyPr anchorCtr="0" anchor="t" bIns="0" lIns="0" spcFirstLastPara="1" rIns="0" wrap="square" tIns="0">
            <a:spAutoFit/>
          </a:bodyPr>
          <a:lstStyle/>
          <a:p>
            <a:pPr indent="0" lvl="0" marL="0" marR="0" rtl="0" algn="ctr">
              <a:lnSpc>
                <a:spcPct val="125005"/>
              </a:lnSpc>
              <a:spcBef>
                <a:spcPts val="0"/>
              </a:spcBef>
              <a:spcAft>
                <a:spcPts val="0"/>
              </a:spcAft>
              <a:buNone/>
            </a:pPr>
            <a:r>
              <a:rPr b="1" i="0" lang="en-US" sz="4099" u="none" cap="none" strike="noStrike">
                <a:solidFill>
                  <a:srgbClr val="FF8C8C"/>
                </a:solidFill>
                <a:latin typeface="Antic"/>
                <a:ea typeface="Antic"/>
                <a:cs typeface="Antic"/>
                <a:sym typeface="Antic"/>
              </a:rPr>
              <a:t>Seni, kreativitas dan imajinasi:</a:t>
            </a:r>
            <a:endParaRPr sz="1100"/>
          </a:p>
          <a:p>
            <a:pPr indent="0" lvl="0" marL="0" marR="0" rtl="0" algn="ctr">
              <a:lnSpc>
                <a:spcPct val="125006"/>
              </a:lnSpc>
              <a:spcBef>
                <a:spcPts val="0"/>
              </a:spcBef>
              <a:spcAft>
                <a:spcPts val="0"/>
              </a:spcAft>
              <a:buNone/>
            </a:pPr>
            <a:r>
              <a:rPr b="1" i="0" lang="en-US" sz="3599" u="none" cap="none" strike="noStrike">
                <a:solidFill>
                  <a:srgbClr val="110E18"/>
                </a:solidFill>
                <a:latin typeface="Antic"/>
                <a:ea typeface="Antic"/>
                <a:cs typeface="Antic"/>
                <a:sym typeface="Antic"/>
              </a:rPr>
              <a:t>Siswa fokus pada cara teks mengeksplorasi aspek inspirasi estetika, kreasi, kerajinan, dan keindahan. Mereka juga berfokus pada pembentukan dan tantangan persepsi melalui seni, dan fungsi, nilai, dan efek seni dalam masyarakat.</a:t>
            </a:r>
            <a:endParaRPr sz="1100"/>
          </a:p>
          <a:p>
            <a:pPr indent="0" lvl="0" marL="0" marR="0" rtl="0" algn="ctr">
              <a:lnSpc>
                <a:spcPct val="109002"/>
              </a:lnSpc>
              <a:spcBef>
                <a:spcPts val="0"/>
              </a:spcBef>
              <a:spcAft>
                <a:spcPts val="0"/>
              </a:spcAft>
              <a:buNone/>
            </a:pPr>
            <a:r>
              <a:t/>
            </a:r>
            <a:endParaRPr b="1" i="0" sz="3599" u="none" cap="none" strike="noStrike">
              <a:solidFill>
                <a:srgbClr val="110E18"/>
              </a:solidFill>
              <a:latin typeface="Antic"/>
              <a:ea typeface="Antic"/>
              <a:cs typeface="Antic"/>
              <a:sym typeface="Antic"/>
            </a:endParaRPr>
          </a:p>
          <a:p>
            <a:pPr indent="0" lvl="0" marL="0" marR="0" rtl="0" algn="ctr">
              <a:lnSpc>
                <a:spcPct val="115414"/>
              </a:lnSpc>
              <a:spcBef>
                <a:spcPts val="0"/>
              </a:spcBef>
              <a:spcAft>
                <a:spcPts val="0"/>
              </a:spcAft>
              <a:buNone/>
            </a:pPr>
            <a:r>
              <a:t/>
            </a:r>
            <a:endParaRPr b="1" i="0" sz="3599" u="none" cap="none" strike="noStrike">
              <a:solidFill>
                <a:srgbClr val="110E18"/>
              </a:solidFill>
              <a:latin typeface="Antic"/>
              <a:ea typeface="Antic"/>
              <a:cs typeface="Antic"/>
              <a:sym typeface="Antic"/>
            </a:endParaRPr>
          </a:p>
          <a:p>
            <a:pPr indent="0" lvl="0" marL="0" marR="0" rtl="0" algn="ctr">
              <a:lnSpc>
                <a:spcPct val="115414"/>
              </a:lnSpc>
              <a:spcBef>
                <a:spcPts val="0"/>
              </a:spcBef>
              <a:spcAft>
                <a:spcPts val="0"/>
              </a:spcAft>
              <a:buNone/>
            </a:pPr>
            <a:r>
              <a:t/>
            </a:r>
            <a:endParaRPr b="1" i="0" sz="3599" u="none" cap="none" strike="noStrike">
              <a:solidFill>
                <a:srgbClr val="110E18"/>
              </a:solidFill>
              <a:latin typeface="Antic"/>
              <a:ea typeface="Antic"/>
              <a:cs typeface="Antic"/>
              <a:sym typeface="Antic"/>
            </a:endParaRPr>
          </a:p>
        </p:txBody>
      </p:sp>
      <p:grpSp>
        <p:nvGrpSpPr>
          <p:cNvPr id="228" name="Google Shape;228;p8"/>
          <p:cNvGrpSpPr/>
          <p:nvPr/>
        </p:nvGrpSpPr>
        <p:grpSpPr>
          <a:xfrm>
            <a:off x="642546" y="668403"/>
            <a:ext cx="17035072" cy="1945147"/>
            <a:chOff x="0" y="-38100"/>
            <a:chExt cx="4486603" cy="512302"/>
          </a:xfrm>
        </p:grpSpPr>
        <p:sp>
          <p:nvSpPr>
            <p:cNvPr id="229" name="Google Shape;229;p8"/>
            <p:cNvSpPr/>
            <p:nvPr/>
          </p:nvSpPr>
          <p:spPr>
            <a:xfrm>
              <a:off x="0" y="0"/>
              <a:ext cx="4486603" cy="474202"/>
            </a:xfrm>
            <a:custGeom>
              <a:rect b="b" l="l" r="r" t="t"/>
              <a:pathLst>
                <a:path extrusionOk="0" h="474202" w="4486603">
                  <a:moveTo>
                    <a:pt x="4486603" y="0"/>
                  </a:moveTo>
                  <a:lnTo>
                    <a:pt x="0" y="0"/>
                  </a:lnTo>
                  <a:lnTo>
                    <a:pt x="101600" y="237101"/>
                  </a:lnTo>
                  <a:lnTo>
                    <a:pt x="0" y="474202"/>
                  </a:lnTo>
                  <a:lnTo>
                    <a:pt x="4486603" y="474202"/>
                  </a:lnTo>
                  <a:lnTo>
                    <a:pt x="4385003" y="237101"/>
                  </a:lnTo>
                  <a:lnTo>
                    <a:pt x="4486603" y="0"/>
                  </a:lnTo>
                  <a:close/>
                </a:path>
              </a:pathLst>
            </a:custGeom>
            <a:solidFill>
              <a:srgbClr val="3D4984"/>
            </a:solidFill>
            <a:ln>
              <a:noFill/>
            </a:ln>
          </p:spPr>
        </p:sp>
        <p:sp>
          <p:nvSpPr>
            <p:cNvPr id="230" name="Google Shape;230;p8"/>
            <p:cNvSpPr txBox="1"/>
            <p:nvPr/>
          </p:nvSpPr>
          <p:spPr>
            <a:xfrm>
              <a:off x="88900" y="-38100"/>
              <a:ext cx="635000" cy="444500"/>
            </a:xfrm>
            <a:prstGeom prst="rect">
              <a:avLst/>
            </a:prstGeom>
            <a:noFill/>
            <a:ln>
              <a:noFill/>
            </a:ln>
          </p:spPr>
          <p:txBody>
            <a:bodyPr anchorCtr="0" anchor="ctr" bIns="50800" lIns="50800" spcFirstLastPara="1" rIns="50800" wrap="square" tIns="50800">
              <a:noAutofit/>
            </a:bodyPr>
            <a:lstStyle/>
            <a:p>
              <a:pPr indent="0" lvl="0" marL="0" marR="0" rtl="0" algn="ctr">
                <a:lnSpc>
                  <a:spcPct val="152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1" name="Google Shape;231;p8"/>
          <p:cNvSpPr txBox="1"/>
          <p:nvPr/>
        </p:nvSpPr>
        <p:spPr>
          <a:xfrm>
            <a:off x="846434" y="800618"/>
            <a:ext cx="16230600" cy="153900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199" u="none" cap="none" strike="noStrike">
                <a:solidFill>
                  <a:srgbClr val="FFFFFF"/>
                </a:solidFill>
                <a:latin typeface="Arial"/>
                <a:ea typeface="Arial"/>
                <a:cs typeface="Arial"/>
                <a:sym typeface="Arial"/>
              </a:rPr>
              <a:t>KATEGORI AREA ISU </a:t>
            </a:r>
            <a:r>
              <a:rPr b="0" i="0" lang="en-US" sz="9999" u="none" cap="none" strike="noStrike">
                <a:solidFill>
                  <a:srgbClr val="FFFFFF"/>
                </a:solidFill>
                <a:latin typeface="Arial"/>
                <a:ea typeface="Arial"/>
                <a:cs typeface="Arial"/>
                <a:sym typeface="Arial"/>
              </a:rPr>
              <a:t>GLOBAL </a:t>
            </a:r>
            <a:endParaRPr/>
          </a:p>
        </p:txBody>
      </p:sp>
      <p:sp>
        <p:nvSpPr>
          <p:cNvPr id="232" name="Google Shape;232;p8"/>
          <p:cNvSpPr/>
          <p:nvPr/>
        </p:nvSpPr>
        <p:spPr>
          <a:xfrm rot="10800000">
            <a:off x="14655410" y="7149579"/>
            <a:ext cx="3946039" cy="4016325"/>
          </a:xfrm>
          <a:custGeom>
            <a:rect b="b" l="l" r="r" t="t"/>
            <a:pathLst>
              <a:path extrusionOk="0" h="4016325" w="3946039">
                <a:moveTo>
                  <a:pt x="0" y="0"/>
                </a:moveTo>
                <a:lnTo>
                  <a:pt x="3946039" y="0"/>
                </a:lnTo>
                <a:lnTo>
                  <a:pt x="3946039" y="4016324"/>
                </a:lnTo>
                <a:lnTo>
                  <a:pt x="0" y="4016324"/>
                </a:lnTo>
                <a:lnTo>
                  <a:pt x="0" y="0"/>
                </a:lnTo>
                <a:close/>
              </a:path>
            </a:pathLst>
          </a:custGeom>
          <a:blipFill rotWithShape="1">
            <a:blip r:embed="rId8">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9"/>
          <p:cNvPicPr preferRelativeResize="0"/>
          <p:nvPr/>
        </p:nvPicPr>
        <p:blipFill rotWithShape="1">
          <a:blip r:embed="rId3">
            <a:alphaModFix amt="64000"/>
          </a:blip>
          <a:srcRect b="7786" l="0" r="0" t="7786"/>
          <a:stretch/>
        </p:blipFill>
        <p:spPr>
          <a:xfrm>
            <a:off x="0" y="0"/>
            <a:ext cx="18288000" cy="10287000"/>
          </a:xfrm>
          <a:prstGeom prst="rect">
            <a:avLst/>
          </a:prstGeom>
          <a:noFill/>
          <a:ln>
            <a:noFill/>
          </a:ln>
        </p:spPr>
      </p:pic>
      <p:sp>
        <p:nvSpPr>
          <p:cNvPr id="238" name="Google Shape;238;p9"/>
          <p:cNvSpPr/>
          <p:nvPr/>
        </p:nvSpPr>
        <p:spPr>
          <a:xfrm rot="5871076">
            <a:off x="-250277" y="8177639"/>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4">
              <a:alphaModFix/>
            </a:blip>
            <a:stretch>
              <a:fillRect b="0" l="0" r="0" t="0"/>
            </a:stretch>
          </a:blipFill>
          <a:ln>
            <a:noFill/>
          </a:ln>
        </p:spPr>
      </p:sp>
      <p:sp>
        <p:nvSpPr>
          <p:cNvPr id="239" name="Google Shape;239;p9"/>
          <p:cNvSpPr/>
          <p:nvPr/>
        </p:nvSpPr>
        <p:spPr>
          <a:xfrm rot="-9991959">
            <a:off x="953233" y="9055351"/>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5">
              <a:alphaModFix/>
            </a:blip>
            <a:stretch>
              <a:fillRect b="0" l="0" r="0" t="0"/>
            </a:stretch>
          </a:blipFill>
          <a:ln>
            <a:noFill/>
          </a:ln>
        </p:spPr>
      </p:sp>
      <p:sp>
        <p:nvSpPr>
          <p:cNvPr id="240" name="Google Shape;240;p9"/>
          <p:cNvSpPr/>
          <p:nvPr/>
        </p:nvSpPr>
        <p:spPr>
          <a:xfrm rot="2245436">
            <a:off x="18558" y="9417593"/>
            <a:ext cx="985742" cy="1033543"/>
          </a:xfrm>
          <a:custGeom>
            <a:rect b="b" l="l" r="r" t="t"/>
            <a:pathLst>
              <a:path extrusionOk="0" h="1033543" w="985742">
                <a:moveTo>
                  <a:pt x="0" y="0"/>
                </a:moveTo>
                <a:lnTo>
                  <a:pt x="985742" y="0"/>
                </a:lnTo>
                <a:lnTo>
                  <a:pt x="985742" y="1033543"/>
                </a:lnTo>
                <a:lnTo>
                  <a:pt x="0" y="1033543"/>
                </a:lnTo>
                <a:lnTo>
                  <a:pt x="0" y="0"/>
                </a:lnTo>
                <a:close/>
              </a:path>
            </a:pathLst>
          </a:custGeom>
          <a:blipFill rotWithShape="1">
            <a:blip r:embed="rId6">
              <a:alphaModFix/>
            </a:blip>
            <a:stretch>
              <a:fillRect b="0" l="0" r="0" t="0"/>
            </a:stretch>
          </a:blipFill>
          <a:ln>
            <a:noFill/>
          </a:ln>
        </p:spPr>
      </p:sp>
      <p:sp>
        <p:nvSpPr>
          <p:cNvPr id="241" name="Google Shape;241;p9"/>
          <p:cNvSpPr/>
          <p:nvPr/>
        </p:nvSpPr>
        <p:spPr>
          <a:xfrm rot="-5400000">
            <a:off x="6347529" y="929238"/>
            <a:ext cx="7784454" cy="11153078"/>
          </a:xfrm>
          <a:custGeom>
            <a:rect b="b" l="l" r="r" t="t"/>
            <a:pathLst>
              <a:path extrusionOk="0" h="11153078" w="7784454">
                <a:moveTo>
                  <a:pt x="0" y="0"/>
                </a:moveTo>
                <a:lnTo>
                  <a:pt x="7784454" y="0"/>
                </a:lnTo>
                <a:lnTo>
                  <a:pt x="7784454" y="11153078"/>
                </a:lnTo>
                <a:lnTo>
                  <a:pt x="0" y="11153078"/>
                </a:lnTo>
                <a:lnTo>
                  <a:pt x="0" y="0"/>
                </a:lnTo>
                <a:close/>
              </a:path>
            </a:pathLst>
          </a:custGeom>
          <a:blipFill rotWithShape="1">
            <a:blip r:embed="rId7">
              <a:alphaModFix/>
            </a:blip>
            <a:stretch>
              <a:fillRect b="0" l="-518" r="-517" t="0"/>
            </a:stretch>
          </a:blipFill>
          <a:ln>
            <a:noFill/>
          </a:ln>
        </p:spPr>
      </p:sp>
      <p:sp>
        <p:nvSpPr>
          <p:cNvPr id="242" name="Google Shape;242;p9"/>
          <p:cNvSpPr txBox="1"/>
          <p:nvPr/>
        </p:nvSpPr>
        <p:spPr>
          <a:xfrm>
            <a:off x="7255683" y="2822940"/>
            <a:ext cx="5968200" cy="9836700"/>
          </a:xfrm>
          <a:prstGeom prst="rect">
            <a:avLst/>
          </a:prstGeom>
          <a:noFill/>
          <a:ln>
            <a:noFill/>
          </a:ln>
        </p:spPr>
        <p:txBody>
          <a:bodyPr anchorCtr="0" anchor="t" bIns="0" lIns="0" spcFirstLastPara="1" rIns="0" wrap="square" tIns="0">
            <a:spAutoFit/>
          </a:bodyPr>
          <a:lstStyle/>
          <a:p>
            <a:pPr indent="0" lvl="0" marL="0" marR="0" rtl="0" algn="ctr">
              <a:lnSpc>
                <a:spcPct val="125005"/>
              </a:lnSpc>
              <a:spcBef>
                <a:spcPts val="0"/>
              </a:spcBef>
              <a:spcAft>
                <a:spcPts val="0"/>
              </a:spcAft>
              <a:buNone/>
            </a:pPr>
            <a:r>
              <a:rPr b="1" i="0" lang="en-US" sz="3999" u="none" cap="none" strike="noStrike">
                <a:solidFill>
                  <a:srgbClr val="FF8C8C"/>
                </a:solidFill>
                <a:latin typeface="Antic"/>
                <a:ea typeface="Antic"/>
                <a:cs typeface="Antic"/>
                <a:sym typeface="Antic"/>
              </a:rPr>
              <a:t>Sains, teknologi, dan lingkungan:</a:t>
            </a:r>
            <a:endParaRPr sz="1000"/>
          </a:p>
          <a:p>
            <a:pPr indent="0" lvl="0" marL="0" marR="0" rtl="0" algn="ctr">
              <a:lnSpc>
                <a:spcPct val="125005"/>
              </a:lnSpc>
              <a:spcBef>
                <a:spcPts val="0"/>
              </a:spcBef>
              <a:spcAft>
                <a:spcPts val="0"/>
              </a:spcAft>
              <a:buNone/>
            </a:pPr>
            <a:r>
              <a:t/>
            </a:r>
            <a:endParaRPr b="1" i="0" sz="3999" u="none" cap="none" strike="noStrike">
              <a:solidFill>
                <a:srgbClr val="FF8C8C"/>
              </a:solidFill>
              <a:latin typeface="Antic"/>
              <a:ea typeface="Antic"/>
              <a:cs typeface="Antic"/>
              <a:sym typeface="Antic"/>
            </a:endParaRPr>
          </a:p>
          <a:p>
            <a:pPr indent="0" lvl="0" marL="0" marR="0" rtl="0" algn="ctr">
              <a:lnSpc>
                <a:spcPct val="125006"/>
              </a:lnSpc>
              <a:spcBef>
                <a:spcPts val="0"/>
              </a:spcBef>
              <a:spcAft>
                <a:spcPts val="0"/>
              </a:spcAft>
              <a:buNone/>
            </a:pPr>
            <a:r>
              <a:rPr b="1" i="0" lang="en-US" sz="3399" u="none" cap="none" strike="noStrike">
                <a:solidFill>
                  <a:srgbClr val="110E18"/>
                </a:solidFill>
                <a:latin typeface="Antic"/>
                <a:ea typeface="Antic"/>
                <a:cs typeface="Antic"/>
                <a:sym typeface="Antic"/>
              </a:rPr>
              <a:t>Siswa mungkin fokus pada cara teks mengeksplorasi hubungan antara manusia dan lingkungan dan implikasi teknologi dan media bagi masyarakat. Mereka juga mempertimbangkan gagasan perkembangan dan kemajuan ilmiah.</a:t>
            </a:r>
            <a:endParaRPr sz="1000"/>
          </a:p>
          <a:p>
            <a:pPr indent="0" lvl="0" marL="0" marR="0" rtl="0" algn="ctr">
              <a:lnSpc>
                <a:spcPct val="108581"/>
              </a:lnSpc>
              <a:spcBef>
                <a:spcPts val="0"/>
              </a:spcBef>
              <a:spcAft>
                <a:spcPts val="0"/>
              </a:spcAft>
              <a:buNone/>
            </a:pPr>
            <a:r>
              <a:t/>
            </a:r>
            <a:endParaRPr b="1" i="0" sz="3399" u="none" cap="none" strike="noStrike">
              <a:solidFill>
                <a:srgbClr val="110E18"/>
              </a:solidFill>
              <a:latin typeface="Antic"/>
              <a:ea typeface="Antic"/>
              <a:cs typeface="Antic"/>
              <a:sym typeface="Antic"/>
            </a:endParaRPr>
          </a:p>
          <a:p>
            <a:pPr indent="0" lvl="0" marL="0" marR="0" rtl="0" algn="ctr">
              <a:lnSpc>
                <a:spcPct val="111871"/>
              </a:lnSpc>
              <a:spcBef>
                <a:spcPts val="0"/>
              </a:spcBef>
              <a:spcAft>
                <a:spcPts val="0"/>
              </a:spcAft>
              <a:buNone/>
            </a:pPr>
            <a:r>
              <a:t/>
            </a:r>
            <a:endParaRPr b="1" i="0" sz="3399" u="none" cap="none" strike="noStrike">
              <a:solidFill>
                <a:srgbClr val="110E18"/>
              </a:solidFill>
              <a:latin typeface="Antic"/>
              <a:ea typeface="Antic"/>
              <a:cs typeface="Antic"/>
              <a:sym typeface="Antic"/>
            </a:endParaRPr>
          </a:p>
          <a:p>
            <a:pPr indent="0" lvl="0" marL="0" marR="0" rtl="0" algn="ctr">
              <a:lnSpc>
                <a:spcPct val="118452"/>
              </a:lnSpc>
              <a:spcBef>
                <a:spcPts val="0"/>
              </a:spcBef>
              <a:spcAft>
                <a:spcPts val="0"/>
              </a:spcAft>
              <a:buNone/>
            </a:pPr>
            <a:r>
              <a:t/>
            </a:r>
            <a:endParaRPr b="1" i="0" sz="3399" u="none" cap="none" strike="noStrike">
              <a:solidFill>
                <a:srgbClr val="110E18"/>
              </a:solidFill>
              <a:latin typeface="Antic"/>
              <a:ea typeface="Antic"/>
              <a:cs typeface="Antic"/>
              <a:sym typeface="Antic"/>
            </a:endParaRPr>
          </a:p>
          <a:p>
            <a:pPr indent="0" lvl="0" marL="0" marR="0" rtl="0" algn="ctr">
              <a:lnSpc>
                <a:spcPct val="118452"/>
              </a:lnSpc>
              <a:spcBef>
                <a:spcPts val="0"/>
              </a:spcBef>
              <a:spcAft>
                <a:spcPts val="0"/>
              </a:spcAft>
              <a:buNone/>
            </a:pPr>
            <a:r>
              <a:t/>
            </a:r>
            <a:endParaRPr b="1" i="0" sz="3399" u="none" cap="none" strike="noStrike">
              <a:solidFill>
                <a:srgbClr val="110E18"/>
              </a:solidFill>
              <a:latin typeface="Antic"/>
              <a:ea typeface="Antic"/>
              <a:cs typeface="Antic"/>
              <a:sym typeface="Antic"/>
            </a:endParaRPr>
          </a:p>
        </p:txBody>
      </p:sp>
      <p:grpSp>
        <p:nvGrpSpPr>
          <p:cNvPr id="243" name="Google Shape;243;p9"/>
          <p:cNvGrpSpPr/>
          <p:nvPr/>
        </p:nvGrpSpPr>
        <p:grpSpPr>
          <a:xfrm>
            <a:off x="642546" y="668403"/>
            <a:ext cx="17035072" cy="1945147"/>
            <a:chOff x="0" y="-38100"/>
            <a:chExt cx="4486603" cy="512302"/>
          </a:xfrm>
        </p:grpSpPr>
        <p:sp>
          <p:nvSpPr>
            <p:cNvPr id="244" name="Google Shape;244;p9"/>
            <p:cNvSpPr/>
            <p:nvPr/>
          </p:nvSpPr>
          <p:spPr>
            <a:xfrm>
              <a:off x="0" y="0"/>
              <a:ext cx="4486603" cy="474202"/>
            </a:xfrm>
            <a:custGeom>
              <a:rect b="b" l="l" r="r" t="t"/>
              <a:pathLst>
                <a:path extrusionOk="0" h="474202" w="4486603">
                  <a:moveTo>
                    <a:pt x="4486603" y="0"/>
                  </a:moveTo>
                  <a:lnTo>
                    <a:pt x="0" y="0"/>
                  </a:lnTo>
                  <a:lnTo>
                    <a:pt x="101600" y="237101"/>
                  </a:lnTo>
                  <a:lnTo>
                    <a:pt x="0" y="474202"/>
                  </a:lnTo>
                  <a:lnTo>
                    <a:pt x="4486603" y="474202"/>
                  </a:lnTo>
                  <a:lnTo>
                    <a:pt x="4385003" y="237101"/>
                  </a:lnTo>
                  <a:lnTo>
                    <a:pt x="4486603" y="0"/>
                  </a:lnTo>
                  <a:close/>
                </a:path>
              </a:pathLst>
            </a:custGeom>
            <a:solidFill>
              <a:srgbClr val="3D4984"/>
            </a:solidFill>
            <a:ln>
              <a:noFill/>
            </a:ln>
          </p:spPr>
        </p:sp>
        <p:sp>
          <p:nvSpPr>
            <p:cNvPr id="245" name="Google Shape;245;p9"/>
            <p:cNvSpPr txBox="1"/>
            <p:nvPr/>
          </p:nvSpPr>
          <p:spPr>
            <a:xfrm>
              <a:off x="88900" y="-38100"/>
              <a:ext cx="635000" cy="444500"/>
            </a:xfrm>
            <a:prstGeom prst="rect">
              <a:avLst/>
            </a:prstGeom>
            <a:noFill/>
            <a:ln>
              <a:noFill/>
            </a:ln>
          </p:spPr>
          <p:txBody>
            <a:bodyPr anchorCtr="0" anchor="ctr" bIns="50800" lIns="50800" spcFirstLastPara="1" rIns="50800" wrap="square" tIns="50800">
              <a:noAutofit/>
            </a:bodyPr>
            <a:lstStyle/>
            <a:p>
              <a:pPr indent="0" lvl="0" marL="0" marR="0" rtl="0" algn="ctr">
                <a:lnSpc>
                  <a:spcPct val="152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6" name="Google Shape;246;p9"/>
          <p:cNvSpPr txBox="1"/>
          <p:nvPr/>
        </p:nvSpPr>
        <p:spPr>
          <a:xfrm>
            <a:off x="846434" y="800618"/>
            <a:ext cx="16230600" cy="132360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8599" u="none" cap="none" strike="noStrike">
                <a:solidFill>
                  <a:srgbClr val="FFFFFF"/>
                </a:solidFill>
                <a:latin typeface="Arial"/>
                <a:ea typeface="Arial"/>
                <a:cs typeface="Arial"/>
                <a:sym typeface="Arial"/>
              </a:rPr>
              <a:t>KATEGORI AREA ISU GLOBAL </a:t>
            </a:r>
            <a:endParaRPr sz="100"/>
          </a:p>
        </p:txBody>
      </p:sp>
      <p:sp>
        <p:nvSpPr>
          <p:cNvPr id="247" name="Google Shape;247;p9"/>
          <p:cNvSpPr/>
          <p:nvPr/>
        </p:nvSpPr>
        <p:spPr>
          <a:xfrm rot="10800000">
            <a:off x="14655410" y="7149579"/>
            <a:ext cx="3946039" cy="4016325"/>
          </a:xfrm>
          <a:custGeom>
            <a:rect b="b" l="l" r="r" t="t"/>
            <a:pathLst>
              <a:path extrusionOk="0" h="4016325" w="3946039">
                <a:moveTo>
                  <a:pt x="0" y="0"/>
                </a:moveTo>
                <a:lnTo>
                  <a:pt x="3946039" y="0"/>
                </a:lnTo>
                <a:lnTo>
                  <a:pt x="3946039" y="4016324"/>
                </a:lnTo>
                <a:lnTo>
                  <a:pt x="0" y="4016324"/>
                </a:lnTo>
                <a:lnTo>
                  <a:pt x="0" y="0"/>
                </a:lnTo>
                <a:close/>
              </a:path>
            </a:pathLst>
          </a:custGeom>
          <a:blipFill rotWithShape="1">
            <a:blip r:embed="rId8">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