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6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59DD"/>
    <a:srgbClr val="849AE5"/>
    <a:srgbClr val="2C56DD"/>
    <a:srgbClr val="979797"/>
    <a:srgbClr val="00BBE2"/>
    <a:srgbClr val="8300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AFF0F-2EE3-455E-B9E5-5E32CE6ABB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4FE4E2-A1E8-45B5-B975-56E5CDEF99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0A0264-F297-41B8-85AE-DD949B3F5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F7BD1-4B80-4888-86A7-EFD5FF3F0E7E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3A563B-4BEE-48F8-B78B-73D1280AD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51766F-C7C8-4064-8A8E-E4834ED3A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E2646-2075-49C9-BD47-1B481B085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4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1CEFB-2644-4DFE-AEE9-F4829176B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162E7C-BC2B-4F3F-BDA7-2EB4841B36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A756B7-F5D7-4497-8B27-A8131553A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F7BD1-4B80-4888-86A7-EFD5FF3F0E7E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788763-161F-48C8-BD16-6BCA0CAA1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A63AE8-D403-4A97-8970-A188A5891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E2646-2075-49C9-BD47-1B481B085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443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AE08EA-E6E8-4CE6-A543-3006E6924A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B90DD0-37B7-4D7A-B09F-9D4D1C0932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BCBB23-1D34-4C81-B8AB-C4CEDADB9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F7BD1-4B80-4888-86A7-EFD5FF3F0E7E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FB86A6-9820-47EC-9B8E-C0FEB0A12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3CFCAF-480B-4932-94DC-482935685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E2646-2075-49C9-BD47-1B481B085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084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1339C-D0A4-47EA-B2B5-0E14B2DCD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3260D9-3EF6-4C3B-ABE3-03BD29A99A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891417-1C2F-412D-8E69-14247B014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F7BD1-4B80-4888-86A7-EFD5FF3F0E7E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23923E-6341-4FE8-866C-4AE272C51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9DE56E-E8DB-4747-9ADC-7B5CEBFD3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E2646-2075-49C9-BD47-1B481B085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612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0BBF8-6560-4EEC-926C-893F1B991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D75636-DC10-4216-B084-F2C683B4A0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41C7CA-43AD-41D5-98C0-E1A4F794C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F7BD1-4B80-4888-86A7-EFD5FF3F0E7E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9E10BB-D968-4D95-9301-089184499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804B64-3C07-4023-B116-8BEA1A08D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E2646-2075-49C9-BD47-1B481B085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174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ED657-8B85-4CCF-B5C9-DBF2B51B9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7B64BE-5A4C-47E2-AED8-C40502681E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4635A5-F387-4650-9781-19C8F2F479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E2A8F7-60B1-4B19-8B34-74EA61208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F7BD1-4B80-4888-86A7-EFD5FF3F0E7E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6346D4-DF14-4536-AAD8-49E3BFD6F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E3A08E-F652-46E8-B689-95F7BAC21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E2646-2075-49C9-BD47-1B481B085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692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F8A34-03F2-400E-A72B-60A063715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B4ACF2-BDED-4DB7-AC00-22C9E551CC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84BC39-5156-468F-883A-3BD2A8F21F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8FE4CA-92D3-4504-AF8D-97036E069F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73A65C-097A-4314-9739-DB00151B10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FF507F-EF3D-425A-97BD-0FF58FD78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F7BD1-4B80-4888-86A7-EFD5FF3F0E7E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329CE4-1C64-4924-994A-6036985EC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4A86F7-4B6F-43DE-8AEC-783A22676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E2646-2075-49C9-BD47-1B481B085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765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69491-5EA2-4597-B26E-ECA1A3E03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9C14A3-57AF-427D-8E85-7C279933B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F7BD1-4B80-4888-86A7-EFD5FF3F0E7E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CA3D2E-A4BE-474A-991B-8BBC30DD6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890582-D937-4558-BA88-14A00273E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E2646-2075-49C9-BD47-1B481B085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435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68D313-C811-4FE7-9AA3-94503E2C6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F7BD1-4B80-4888-86A7-EFD5FF3F0E7E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40CB1F-43AF-4AEC-A48B-00B994982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204E6D-B913-4A42-82C3-CEAC5B4A5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E2646-2075-49C9-BD47-1B481B085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842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F51ED-FADC-4094-B2D0-4579A5B39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118788-ED6F-4AA5-8A24-A071CBF4C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8307D8-02AE-4059-B1F6-50FA452361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D3C44E-AFB8-48FB-962B-B2C795721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F7BD1-4B80-4888-86A7-EFD5FF3F0E7E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A881E4-52E2-4497-958C-BD32A32C1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095DEF-2DFB-4A2D-88E9-722F9691E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E2646-2075-49C9-BD47-1B481B085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186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E88C5-6329-4D50-B7D0-EBE1F232E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27312F-2E7B-4355-8602-BDC6E56C26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6F157A-06F8-4915-8C80-ABC4F1C37A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DFFE69-2443-456B-BB1D-6649CB0EB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F7BD1-4B80-4888-86A7-EFD5FF3F0E7E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1759E9-34DF-465A-A6C0-E6AB861C1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A0B86E-3A8C-48F8-92B4-C9429CF47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E2646-2075-49C9-BD47-1B481B085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182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B7DEF4-049F-41BB-A981-9E3DEF9DC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94CF6C-C380-4747-B27F-D2AEC4E3F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D4002E-EC11-438F-B88E-219AB79D76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AF7BD1-4B80-4888-86A7-EFD5FF3F0E7E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187D04-48A3-4640-867F-BEBDFDDADB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F3E173-BB7B-492F-A6BF-907E066C2B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3E2646-2075-49C9-BD47-1B481B085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639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B8658F4-38EA-4BFD-9824-81429A6560B5}"/>
              </a:ext>
            </a:extLst>
          </p:cNvPr>
          <p:cNvSpPr/>
          <p:nvPr/>
        </p:nvSpPr>
        <p:spPr>
          <a:xfrm>
            <a:off x="5803641" y="0"/>
            <a:ext cx="6388359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FD2A7143-35D4-4907-8E14-200183342B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0300" y="1066800"/>
            <a:ext cx="3737810" cy="3737810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AED12754-00CE-40F6-9EB3-7CF75B8820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28915" y="1066800"/>
            <a:ext cx="3737810" cy="373781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69E3FE8-05BB-4176-AF72-9D6CC844B586}"/>
              </a:ext>
            </a:extLst>
          </p:cNvPr>
          <p:cNvSpPr txBox="1"/>
          <p:nvPr/>
        </p:nvSpPr>
        <p:spPr>
          <a:xfrm>
            <a:off x="1075846" y="4609302"/>
            <a:ext cx="3705727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200" spc="-150" dirty="0">
                <a:latin typeface="Graphik Semibold" panose="020B0703030202060203" pitchFamily="34" charset="0"/>
              </a:rPr>
              <a:t>Diligence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D5B890-3C9C-49BC-AC52-3B0D54CB2381}"/>
              </a:ext>
            </a:extLst>
          </p:cNvPr>
          <p:cNvSpPr txBox="1"/>
          <p:nvPr/>
        </p:nvSpPr>
        <p:spPr>
          <a:xfrm>
            <a:off x="7071767" y="4609302"/>
            <a:ext cx="3705727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200" spc="-150" dirty="0">
                <a:solidFill>
                  <a:schemeClr val="bg1"/>
                </a:solidFill>
                <a:latin typeface="Graphik Semibold" panose="020B0703030202060203" pitchFamily="34" charset="0"/>
              </a:rPr>
              <a:t>Diligence</a:t>
            </a:r>
          </a:p>
        </p:txBody>
      </p:sp>
    </p:spTree>
    <p:extLst>
      <p:ext uri="{BB962C8B-B14F-4D97-AF65-F5344CB8AC3E}">
        <p14:creationId xmlns:p14="http://schemas.microsoft.com/office/powerpoint/2010/main" val="4105215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B8658F4-38EA-4BFD-9824-81429A6560B5}"/>
              </a:ext>
            </a:extLst>
          </p:cNvPr>
          <p:cNvSpPr/>
          <p:nvPr/>
        </p:nvSpPr>
        <p:spPr>
          <a:xfrm>
            <a:off x="5803641" y="0"/>
            <a:ext cx="6388359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aphic 5">
            <a:extLst>
              <a:ext uri="{FF2B5EF4-FFF2-40B4-BE49-F238E27FC236}">
                <a16:creationId xmlns:a16="http://schemas.microsoft.com/office/drawing/2014/main" id="{CC2FEBF4-B310-45CF-83DC-507C26F30BF6}"/>
              </a:ext>
            </a:extLst>
          </p:cNvPr>
          <p:cNvGrpSpPr/>
          <p:nvPr/>
        </p:nvGrpSpPr>
        <p:grpSpPr>
          <a:xfrm>
            <a:off x="1545312" y="1287704"/>
            <a:ext cx="3007683" cy="3387636"/>
            <a:chOff x="1545312" y="1287704"/>
            <a:chExt cx="3007683" cy="3387636"/>
          </a:xfrm>
          <a:gradFill flip="none" rotWithShape="1">
            <a:gsLst>
              <a:gs pos="0">
                <a:srgbClr val="2C56DD"/>
              </a:gs>
              <a:gs pos="100000">
                <a:srgbClr val="849AE5"/>
              </a:gs>
            </a:gsLst>
            <a:lin ang="17400000" scaled="0"/>
            <a:tileRect/>
          </a:gradFill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D6FD6C2C-2AFA-4861-8012-E17AADD022AA}"/>
                </a:ext>
              </a:extLst>
            </p:cNvPr>
            <p:cNvSpPr/>
            <p:nvPr/>
          </p:nvSpPr>
          <p:spPr>
            <a:xfrm>
              <a:off x="2747136" y="1460765"/>
              <a:ext cx="1805858" cy="2004531"/>
            </a:xfrm>
            <a:custGeom>
              <a:avLst/>
              <a:gdLst>
                <a:gd name="connsiteX0" fmla="*/ 746115 w 1805858"/>
                <a:gd name="connsiteY0" fmla="*/ 1513439 h 2004531"/>
                <a:gd name="connsiteX1" fmla="*/ 865351 w 1805858"/>
                <a:gd name="connsiteY1" fmla="*/ 1412518 h 2004531"/>
                <a:gd name="connsiteX2" fmla="*/ 939733 w 1805858"/>
                <a:gd name="connsiteY2" fmla="*/ 1259268 h 2004531"/>
                <a:gd name="connsiteX3" fmla="*/ 934874 w 1805858"/>
                <a:gd name="connsiteY3" fmla="*/ 1116110 h 2004531"/>
                <a:gd name="connsiteX4" fmla="*/ 901981 w 1805858"/>
                <a:gd name="connsiteY4" fmla="*/ 1061538 h 2004531"/>
                <a:gd name="connsiteX5" fmla="*/ 885909 w 1805858"/>
                <a:gd name="connsiteY5" fmla="*/ 1054062 h 2004531"/>
                <a:gd name="connsiteX6" fmla="*/ 635849 w 1805858"/>
                <a:gd name="connsiteY6" fmla="*/ 1013320 h 2004531"/>
                <a:gd name="connsiteX7" fmla="*/ 314398 w 1805858"/>
                <a:gd name="connsiteY7" fmla="*/ 846240 h 2004531"/>
                <a:gd name="connsiteX8" fmla="*/ 311407 w 1805858"/>
                <a:gd name="connsiteY8" fmla="*/ 841381 h 2004531"/>
                <a:gd name="connsiteX9" fmla="*/ 572680 w 1805858"/>
                <a:gd name="connsiteY9" fmla="*/ 421251 h 2004531"/>
                <a:gd name="connsiteX10" fmla="*/ 835075 w 1805858"/>
                <a:gd name="connsiteY10" fmla="*/ 0 h 2004531"/>
                <a:gd name="connsiteX11" fmla="*/ 870958 w 1805858"/>
                <a:gd name="connsiteY11" fmla="*/ 18315 h 2004531"/>
                <a:gd name="connsiteX12" fmla="*/ 1216331 w 1805858"/>
                <a:gd name="connsiteY12" fmla="*/ 258656 h 2004531"/>
                <a:gd name="connsiteX13" fmla="*/ 1317626 w 1805858"/>
                <a:gd name="connsiteY13" fmla="*/ 353971 h 2004531"/>
                <a:gd name="connsiteX14" fmla="*/ 1515730 w 1805858"/>
                <a:gd name="connsiteY14" fmla="*/ 594686 h 2004531"/>
                <a:gd name="connsiteX15" fmla="*/ 1645432 w 1805858"/>
                <a:gd name="connsiteY15" fmla="*/ 818954 h 2004531"/>
                <a:gd name="connsiteX16" fmla="*/ 1776629 w 1805858"/>
                <a:gd name="connsiteY16" fmla="*/ 1214788 h 2004531"/>
                <a:gd name="connsiteX17" fmla="*/ 1799430 w 1805858"/>
                <a:gd name="connsiteY17" fmla="*/ 1382990 h 2004531"/>
                <a:gd name="connsiteX18" fmla="*/ 1805784 w 1805858"/>
                <a:gd name="connsiteY18" fmla="*/ 1523158 h 2004531"/>
                <a:gd name="connsiteX19" fmla="*/ 1791954 w 1805858"/>
                <a:gd name="connsiteY19" fmla="*/ 1559414 h 2004531"/>
                <a:gd name="connsiteX20" fmla="*/ 1735513 w 1805858"/>
                <a:gd name="connsiteY20" fmla="*/ 1626321 h 2004531"/>
                <a:gd name="connsiteX21" fmla="*/ 1538530 w 1805858"/>
                <a:gd name="connsiteY21" fmla="*/ 1803120 h 2004531"/>
                <a:gd name="connsiteX22" fmla="*/ 1282117 w 1805858"/>
                <a:gd name="connsiteY22" fmla="*/ 1937681 h 2004531"/>
                <a:gd name="connsiteX23" fmla="*/ 1039906 w 1805858"/>
                <a:gd name="connsiteY23" fmla="*/ 1995991 h 2004531"/>
                <a:gd name="connsiteX24" fmla="*/ 873200 w 1805858"/>
                <a:gd name="connsiteY24" fmla="*/ 2003840 h 2004531"/>
                <a:gd name="connsiteX25" fmla="*/ 689300 w 1805858"/>
                <a:gd name="connsiteY25" fmla="*/ 1981787 h 2004531"/>
                <a:gd name="connsiteX26" fmla="*/ 414945 w 1805858"/>
                <a:gd name="connsiteY26" fmla="*/ 1884978 h 2004531"/>
                <a:gd name="connsiteX27" fmla="*/ 180584 w 1805858"/>
                <a:gd name="connsiteY27" fmla="*/ 1724999 h 2004531"/>
                <a:gd name="connsiteX28" fmla="*/ 12009 w 1805858"/>
                <a:gd name="connsiteY28" fmla="*/ 1549322 h 2004531"/>
                <a:gd name="connsiteX29" fmla="*/ 1917 w 1805858"/>
                <a:gd name="connsiteY29" fmla="*/ 1537361 h 2004531"/>
                <a:gd name="connsiteX30" fmla="*/ 795 w 1805858"/>
                <a:gd name="connsiteY30" fmla="*/ 1525774 h 2004531"/>
                <a:gd name="connsiteX31" fmla="*/ 11261 w 1805858"/>
                <a:gd name="connsiteY31" fmla="*/ 1521663 h 2004531"/>
                <a:gd name="connsiteX32" fmla="*/ 47144 w 1805858"/>
                <a:gd name="connsiteY32" fmla="*/ 1524279 h 2004531"/>
                <a:gd name="connsiteX33" fmla="*/ 217588 w 1805858"/>
                <a:gd name="connsiteY33" fmla="*/ 1486153 h 2004531"/>
                <a:gd name="connsiteX34" fmla="*/ 280010 w 1805858"/>
                <a:gd name="connsiteY34" fmla="*/ 1447654 h 2004531"/>
                <a:gd name="connsiteX35" fmla="*/ 432139 w 1805858"/>
                <a:gd name="connsiteY35" fmla="*/ 1374019 h 2004531"/>
                <a:gd name="connsiteX36" fmla="*/ 472507 w 1805858"/>
                <a:gd name="connsiteY36" fmla="*/ 1362432 h 2004531"/>
                <a:gd name="connsiteX37" fmla="*/ 602957 w 1805858"/>
                <a:gd name="connsiteY37" fmla="*/ 1379252 h 2004531"/>
                <a:gd name="connsiteX38" fmla="*/ 732659 w 1805858"/>
                <a:gd name="connsiteY38" fmla="*/ 1493629 h 2004531"/>
                <a:gd name="connsiteX39" fmla="*/ 746115 w 1805858"/>
                <a:gd name="connsiteY39" fmla="*/ 1513439 h 2004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805858" h="2004531">
                  <a:moveTo>
                    <a:pt x="746115" y="1513439"/>
                  </a:moveTo>
                  <a:cubicBezTo>
                    <a:pt x="794706" y="1488396"/>
                    <a:pt x="833580" y="1454756"/>
                    <a:pt x="865351" y="1412518"/>
                  </a:cubicBezTo>
                  <a:cubicBezTo>
                    <a:pt x="900113" y="1366170"/>
                    <a:pt x="927772" y="1316457"/>
                    <a:pt x="939733" y="1259268"/>
                  </a:cubicBezTo>
                  <a:cubicBezTo>
                    <a:pt x="949825" y="1211424"/>
                    <a:pt x="952068" y="1163207"/>
                    <a:pt x="934874" y="1116110"/>
                  </a:cubicBezTo>
                  <a:cubicBezTo>
                    <a:pt x="927398" y="1095926"/>
                    <a:pt x="916185" y="1077984"/>
                    <a:pt x="901981" y="1061538"/>
                  </a:cubicBezTo>
                  <a:cubicBezTo>
                    <a:pt x="897870" y="1056679"/>
                    <a:pt x="893011" y="1054062"/>
                    <a:pt x="885909" y="1054062"/>
                  </a:cubicBezTo>
                  <a:cubicBezTo>
                    <a:pt x="800313" y="1053689"/>
                    <a:pt x="716960" y="1039859"/>
                    <a:pt x="635849" y="1013320"/>
                  </a:cubicBezTo>
                  <a:cubicBezTo>
                    <a:pt x="519603" y="975195"/>
                    <a:pt x="412702" y="919127"/>
                    <a:pt x="314398" y="846240"/>
                  </a:cubicBezTo>
                  <a:cubicBezTo>
                    <a:pt x="313650" y="845493"/>
                    <a:pt x="313276" y="844371"/>
                    <a:pt x="311407" y="841381"/>
                  </a:cubicBezTo>
                  <a:cubicBezTo>
                    <a:pt x="398125" y="701961"/>
                    <a:pt x="485216" y="561419"/>
                    <a:pt x="572680" y="421251"/>
                  </a:cubicBezTo>
                  <a:cubicBezTo>
                    <a:pt x="659771" y="281083"/>
                    <a:pt x="747236" y="141289"/>
                    <a:pt x="835075" y="0"/>
                  </a:cubicBezTo>
                  <a:cubicBezTo>
                    <a:pt x="848157" y="6728"/>
                    <a:pt x="859744" y="12335"/>
                    <a:pt x="870958" y="18315"/>
                  </a:cubicBezTo>
                  <a:cubicBezTo>
                    <a:pt x="994679" y="85970"/>
                    <a:pt x="1110551" y="165585"/>
                    <a:pt x="1216331" y="258656"/>
                  </a:cubicBezTo>
                  <a:cubicBezTo>
                    <a:pt x="1251093" y="289307"/>
                    <a:pt x="1285107" y="320704"/>
                    <a:pt x="1317626" y="353971"/>
                  </a:cubicBezTo>
                  <a:cubicBezTo>
                    <a:pt x="1390513" y="428353"/>
                    <a:pt x="1457046" y="508716"/>
                    <a:pt x="1515730" y="594686"/>
                  </a:cubicBezTo>
                  <a:cubicBezTo>
                    <a:pt x="1564321" y="666078"/>
                    <a:pt x="1608054" y="740834"/>
                    <a:pt x="1645432" y="818954"/>
                  </a:cubicBezTo>
                  <a:cubicBezTo>
                    <a:pt x="1705984" y="945292"/>
                    <a:pt x="1750090" y="1077237"/>
                    <a:pt x="1776629" y="1214788"/>
                  </a:cubicBezTo>
                  <a:cubicBezTo>
                    <a:pt x="1787468" y="1270482"/>
                    <a:pt x="1796066" y="1326549"/>
                    <a:pt x="1799430" y="1382990"/>
                  </a:cubicBezTo>
                  <a:cubicBezTo>
                    <a:pt x="1802420" y="1429712"/>
                    <a:pt x="1803541" y="1476435"/>
                    <a:pt x="1805784" y="1523158"/>
                  </a:cubicBezTo>
                  <a:cubicBezTo>
                    <a:pt x="1806531" y="1537735"/>
                    <a:pt x="1801672" y="1548575"/>
                    <a:pt x="1791954" y="1559414"/>
                  </a:cubicBezTo>
                  <a:cubicBezTo>
                    <a:pt x="1772144" y="1580720"/>
                    <a:pt x="1754576" y="1604268"/>
                    <a:pt x="1735513" y="1626321"/>
                  </a:cubicBezTo>
                  <a:cubicBezTo>
                    <a:pt x="1676829" y="1693228"/>
                    <a:pt x="1611044" y="1751912"/>
                    <a:pt x="1538530" y="1803120"/>
                  </a:cubicBezTo>
                  <a:cubicBezTo>
                    <a:pt x="1458915" y="1859187"/>
                    <a:pt x="1373693" y="1904040"/>
                    <a:pt x="1282117" y="1937681"/>
                  </a:cubicBezTo>
                  <a:cubicBezTo>
                    <a:pt x="1203623" y="1966462"/>
                    <a:pt x="1122886" y="1985899"/>
                    <a:pt x="1039906" y="1995991"/>
                  </a:cubicBezTo>
                  <a:cubicBezTo>
                    <a:pt x="984587" y="2002719"/>
                    <a:pt x="928894" y="2006083"/>
                    <a:pt x="873200" y="2003840"/>
                  </a:cubicBezTo>
                  <a:cubicBezTo>
                    <a:pt x="811526" y="2001597"/>
                    <a:pt x="749853" y="1994495"/>
                    <a:pt x="689300" y="1981787"/>
                  </a:cubicBezTo>
                  <a:cubicBezTo>
                    <a:pt x="593612" y="1961603"/>
                    <a:pt x="502036" y="1929457"/>
                    <a:pt x="414945" y="1884978"/>
                  </a:cubicBezTo>
                  <a:cubicBezTo>
                    <a:pt x="330096" y="1841619"/>
                    <a:pt x="251976" y="1788542"/>
                    <a:pt x="180584" y="1724999"/>
                  </a:cubicBezTo>
                  <a:cubicBezTo>
                    <a:pt x="119658" y="1670801"/>
                    <a:pt x="63591" y="1612491"/>
                    <a:pt x="12009" y="1549322"/>
                  </a:cubicBezTo>
                  <a:cubicBezTo>
                    <a:pt x="8645" y="1545211"/>
                    <a:pt x="4533" y="1541847"/>
                    <a:pt x="1917" y="1537361"/>
                  </a:cubicBezTo>
                  <a:cubicBezTo>
                    <a:pt x="48" y="1533997"/>
                    <a:pt x="-700" y="1528764"/>
                    <a:pt x="795" y="1525774"/>
                  </a:cubicBezTo>
                  <a:cubicBezTo>
                    <a:pt x="2290" y="1523158"/>
                    <a:pt x="7523" y="1521663"/>
                    <a:pt x="11261" y="1521663"/>
                  </a:cubicBezTo>
                  <a:cubicBezTo>
                    <a:pt x="23222" y="1522036"/>
                    <a:pt x="35183" y="1524279"/>
                    <a:pt x="47144" y="1524279"/>
                  </a:cubicBezTo>
                  <a:cubicBezTo>
                    <a:pt x="106949" y="1524279"/>
                    <a:pt x="164138" y="1513439"/>
                    <a:pt x="217588" y="1486153"/>
                  </a:cubicBezTo>
                  <a:cubicBezTo>
                    <a:pt x="239268" y="1474940"/>
                    <a:pt x="260199" y="1461858"/>
                    <a:pt x="280010" y="1447654"/>
                  </a:cubicBezTo>
                  <a:cubicBezTo>
                    <a:pt x="326732" y="1414387"/>
                    <a:pt x="375698" y="1386728"/>
                    <a:pt x="432139" y="1374019"/>
                  </a:cubicBezTo>
                  <a:cubicBezTo>
                    <a:pt x="445969" y="1371029"/>
                    <a:pt x="459051" y="1365422"/>
                    <a:pt x="472507" y="1362432"/>
                  </a:cubicBezTo>
                  <a:cubicBezTo>
                    <a:pt x="517735" y="1352713"/>
                    <a:pt x="561467" y="1359442"/>
                    <a:pt x="602957" y="1379252"/>
                  </a:cubicBezTo>
                  <a:cubicBezTo>
                    <a:pt x="657155" y="1405043"/>
                    <a:pt x="699392" y="1444290"/>
                    <a:pt x="732659" y="1493629"/>
                  </a:cubicBezTo>
                  <a:cubicBezTo>
                    <a:pt x="737518" y="1500731"/>
                    <a:pt x="741256" y="1506711"/>
                    <a:pt x="746115" y="1513439"/>
                  </a:cubicBezTo>
                  <a:close/>
                </a:path>
              </a:pathLst>
            </a:custGeom>
            <a:grpFill/>
            <a:ln w="186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5E5BC90E-06EB-4C4C-90F9-5F4FF537A20A}"/>
                </a:ext>
              </a:extLst>
            </p:cNvPr>
            <p:cNvSpPr/>
            <p:nvPr/>
          </p:nvSpPr>
          <p:spPr>
            <a:xfrm>
              <a:off x="2344283" y="3164085"/>
              <a:ext cx="2142851" cy="1345064"/>
            </a:xfrm>
            <a:custGeom>
              <a:avLst/>
              <a:gdLst>
                <a:gd name="connsiteX0" fmla="*/ 14169 w 2142851"/>
                <a:gd name="connsiteY0" fmla="*/ 0 h 1345064"/>
                <a:gd name="connsiteX1" fmla="*/ 17533 w 2142851"/>
                <a:gd name="connsiteY1" fmla="*/ 7850 h 1345064"/>
                <a:gd name="connsiteX2" fmla="*/ 175642 w 2142851"/>
                <a:gd name="connsiteY2" fmla="*/ 341262 h 1345064"/>
                <a:gd name="connsiteX3" fmla="*/ 359169 w 2142851"/>
                <a:gd name="connsiteY3" fmla="*/ 561793 h 1345064"/>
                <a:gd name="connsiteX4" fmla="*/ 650344 w 2142851"/>
                <a:gd name="connsiteY4" fmla="*/ 767373 h 1345064"/>
                <a:gd name="connsiteX5" fmla="*/ 970301 w 2142851"/>
                <a:gd name="connsiteY5" fmla="*/ 868667 h 1345064"/>
                <a:gd name="connsiteX6" fmla="*/ 1197560 w 2142851"/>
                <a:gd name="connsiteY6" fmla="*/ 879507 h 1345064"/>
                <a:gd name="connsiteX7" fmla="*/ 1454721 w 2142851"/>
                <a:gd name="connsiteY7" fmla="*/ 832037 h 1345064"/>
                <a:gd name="connsiteX8" fmla="*/ 1737299 w 2142851"/>
                <a:gd name="connsiteY8" fmla="*/ 697476 h 1345064"/>
                <a:gd name="connsiteX9" fmla="*/ 1888307 w 2142851"/>
                <a:gd name="connsiteY9" fmla="*/ 578987 h 1345064"/>
                <a:gd name="connsiteX10" fmla="*/ 2062489 w 2142851"/>
                <a:gd name="connsiteY10" fmla="*/ 381257 h 1345064"/>
                <a:gd name="connsiteX11" fmla="*/ 2134255 w 2142851"/>
                <a:gd name="connsiteY11" fmla="*/ 282952 h 1345064"/>
                <a:gd name="connsiteX12" fmla="*/ 2142852 w 2142851"/>
                <a:gd name="connsiteY12" fmla="*/ 275851 h 1345064"/>
                <a:gd name="connsiteX13" fmla="*/ 2131264 w 2142851"/>
                <a:gd name="connsiteY13" fmla="*/ 310612 h 1345064"/>
                <a:gd name="connsiteX14" fmla="*/ 1850929 w 2142851"/>
                <a:gd name="connsiteY14" fmla="*/ 835401 h 1345064"/>
                <a:gd name="connsiteX15" fmla="*/ 1674504 w 2142851"/>
                <a:gd name="connsiteY15" fmla="*/ 1029767 h 1345064"/>
                <a:gd name="connsiteX16" fmla="*/ 1344829 w 2142851"/>
                <a:gd name="connsiteY16" fmla="*/ 1280948 h 1345064"/>
                <a:gd name="connsiteX17" fmla="*/ 1280165 w 2142851"/>
                <a:gd name="connsiteY17" fmla="*/ 1318700 h 1345064"/>
                <a:gd name="connsiteX18" fmla="*/ 1234938 w 2142851"/>
                <a:gd name="connsiteY18" fmla="*/ 1334025 h 1345064"/>
                <a:gd name="connsiteX19" fmla="*/ 1032722 w 2142851"/>
                <a:gd name="connsiteY19" fmla="*/ 1343743 h 1345064"/>
                <a:gd name="connsiteX20" fmla="*/ 678004 w 2142851"/>
                <a:gd name="connsiteY20" fmla="*/ 1259268 h 1345064"/>
                <a:gd name="connsiteX21" fmla="*/ 402527 w 2142851"/>
                <a:gd name="connsiteY21" fmla="*/ 1083218 h 1345064"/>
                <a:gd name="connsiteX22" fmla="*/ 175642 w 2142851"/>
                <a:gd name="connsiteY22" fmla="*/ 810357 h 1345064"/>
                <a:gd name="connsiteX23" fmla="*/ 44071 w 2142851"/>
                <a:gd name="connsiteY23" fmla="*/ 499372 h 1345064"/>
                <a:gd name="connsiteX24" fmla="*/ 8188 w 2142851"/>
                <a:gd name="connsiteY24" fmla="*/ 306127 h 1345064"/>
                <a:gd name="connsiteX25" fmla="*/ 1460 w 2142851"/>
                <a:gd name="connsiteY25" fmla="*/ 201842 h 1345064"/>
                <a:gd name="connsiteX26" fmla="*/ 3329 w 2142851"/>
                <a:gd name="connsiteY26" fmla="*/ 88212 h 1345064"/>
                <a:gd name="connsiteX27" fmla="*/ 11552 w 2142851"/>
                <a:gd name="connsiteY27" fmla="*/ 374 h 1345064"/>
                <a:gd name="connsiteX28" fmla="*/ 14169 w 2142851"/>
                <a:gd name="connsiteY28" fmla="*/ 0 h 1345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142851" h="1345064">
                  <a:moveTo>
                    <a:pt x="14169" y="0"/>
                  </a:moveTo>
                  <a:cubicBezTo>
                    <a:pt x="15290" y="2617"/>
                    <a:pt x="16785" y="5233"/>
                    <a:pt x="17533" y="7850"/>
                  </a:cubicBezTo>
                  <a:cubicBezTo>
                    <a:pt x="55285" y="125964"/>
                    <a:pt x="107614" y="236977"/>
                    <a:pt x="175642" y="341262"/>
                  </a:cubicBezTo>
                  <a:cubicBezTo>
                    <a:pt x="228345" y="421999"/>
                    <a:pt x="289272" y="495260"/>
                    <a:pt x="359169" y="561793"/>
                  </a:cubicBezTo>
                  <a:cubicBezTo>
                    <a:pt x="446260" y="644399"/>
                    <a:pt x="542321" y="714296"/>
                    <a:pt x="650344" y="767373"/>
                  </a:cubicBezTo>
                  <a:cubicBezTo>
                    <a:pt x="752013" y="817085"/>
                    <a:pt x="858540" y="851099"/>
                    <a:pt x="970301" y="868667"/>
                  </a:cubicBezTo>
                  <a:cubicBezTo>
                    <a:pt x="1045805" y="880254"/>
                    <a:pt x="1121682" y="883992"/>
                    <a:pt x="1197560" y="879507"/>
                  </a:cubicBezTo>
                  <a:cubicBezTo>
                    <a:pt x="1285024" y="874274"/>
                    <a:pt x="1370994" y="858201"/>
                    <a:pt x="1454721" y="832037"/>
                  </a:cubicBezTo>
                  <a:cubicBezTo>
                    <a:pt x="1555268" y="800639"/>
                    <a:pt x="1649461" y="755412"/>
                    <a:pt x="1737299" y="697476"/>
                  </a:cubicBezTo>
                  <a:cubicBezTo>
                    <a:pt x="1790750" y="662340"/>
                    <a:pt x="1840837" y="622345"/>
                    <a:pt x="1888307" y="578987"/>
                  </a:cubicBezTo>
                  <a:cubicBezTo>
                    <a:pt x="1953718" y="519182"/>
                    <a:pt x="2009412" y="451528"/>
                    <a:pt x="2062489" y="381257"/>
                  </a:cubicBezTo>
                  <a:cubicBezTo>
                    <a:pt x="2086785" y="348738"/>
                    <a:pt x="2110333" y="315845"/>
                    <a:pt x="2134255" y="282952"/>
                  </a:cubicBezTo>
                  <a:cubicBezTo>
                    <a:pt x="2136498" y="279962"/>
                    <a:pt x="2138740" y="277346"/>
                    <a:pt x="2142852" y="275851"/>
                  </a:cubicBezTo>
                  <a:cubicBezTo>
                    <a:pt x="2139114" y="287438"/>
                    <a:pt x="2135002" y="299025"/>
                    <a:pt x="2131264" y="310612"/>
                  </a:cubicBezTo>
                  <a:cubicBezTo>
                    <a:pt x="2069217" y="502362"/>
                    <a:pt x="1974650" y="676918"/>
                    <a:pt x="1850929" y="835401"/>
                  </a:cubicBezTo>
                  <a:cubicBezTo>
                    <a:pt x="1797104" y="904550"/>
                    <a:pt x="1738047" y="969214"/>
                    <a:pt x="1674504" y="1029767"/>
                  </a:cubicBezTo>
                  <a:cubicBezTo>
                    <a:pt x="1573957" y="1125828"/>
                    <a:pt x="1464065" y="1209556"/>
                    <a:pt x="1344829" y="1280948"/>
                  </a:cubicBezTo>
                  <a:cubicBezTo>
                    <a:pt x="1323524" y="1293656"/>
                    <a:pt x="1301471" y="1305991"/>
                    <a:pt x="1280165" y="1318700"/>
                  </a:cubicBezTo>
                  <a:cubicBezTo>
                    <a:pt x="1265961" y="1327297"/>
                    <a:pt x="1251010" y="1331782"/>
                    <a:pt x="1234938" y="1334025"/>
                  </a:cubicBezTo>
                  <a:cubicBezTo>
                    <a:pt x="1167657" y="1344117"/>
                    <a:pt x="1100376" y="1347107"/>
                    <a:pt x="1032722" y="1343743"/>
                  </a:cubicBezTo>
                  <a:cubicBezTo>
                    <a:pt x="909374" y="1337762"/>
                    <a:pt x="791260" y="1308981"/>
                    <a:pt x="678004" y="1259268"/>
                  </a:cubicBezTo>
                  <a:cubicBezTo>
                    <a:pt x="577083" y="1215162"/>
                    <a:pt x="485507" y="1156105"/>
                    <a:pt x="402527" y="1083218"/>
                  </a:cubicBezTo>
                  <a:cubicBezTo>
                    <a:pt x="312446" y="1004350"/>
                    <a:pt x="237316" y="912773"/>
                    <a:pt x="175642" y="810357"/>
                  </a:cubicBezTo>
                  <a:cubicBezTo>
                    <a:pt x="116959" y="713174"/>
                    <a:pt x="73600" y="608889"/>
                    <a:pt x="44071" y="499372"/>
                  </a:cubicBezTo>
                  <a:cubicBezTo>
                    <a:pt x="26877" y="435829"/>
                    <a:pt x="14543" y="371538"/>
                    <a:pt x="8188" y="306127"/>
                  </a:cubicBezTo>
                  <a:cubicBezTo>
                    <a:pt x="4824" y="271365"/>
                    <a:pt x="4824" y="236604"/>
                    <a:pt x="1460" y="201842"/>
                  </a:cubicBezTo>
                  <a:cubicBezTo>
                    <a:pt x="-2278" y="163716"/>
                    <a:pt x="2208" y="125964"/>
                    <a:pt x="3329" y="88212"/>
                  </a:cubicBezTo>
                  <a:cubicBezTo>
                    <a:pt x="4077" y="59058"/>
                    <a:pt x="8936" y="29529"/>
                    <a:pt x="11552" y="374"/>
                  </a:cubicBezTo>
                  <a:cubicBezTo>
                    <a:pt x="12300" y="374"/>
                    <a:pt x="13421" y="374"/>
                    <a:pt x="14169" y="0"/>
                  </a:cubicBezTo>
                  <a:close/>
                </a:path>
              </a:pathLst>
            </a:custGeom>
            <a:grpFill/>
            <a:ln w="186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A79B570-74FD-4903-99C2-929E74D5DD9D}"/>
                </a:ext>
              </a:extLst>
            </p:cNvPr>
            <p:cNvSpPr/>
            <p:nvPr/>
          </p:nvSpPr>
          <p:spPr>
            <a:xfrm>
              <a:off x="1545312" y="2600797"/>
              <a:ext cx="600084" cy="2074543"/>
            </a:xfrm>
            <a:custGeom>
              <a:avLst/>
              <a:gdLst>
                <a:gd name="connsiteX0" fmla="*/ 166 w 600084"/>
                <a:gd name="connsiteY0" fmla="*/ 2072616 h 2074543"/>
                <a:gd name="connsiteX1" fmla="*/ 166 w 600084"/>
                <a:gd name="connsiteY1" fmla="*/ 2052805 h 2074543"/>
                <a:gd name="connsiteX2" fmla="*/ 166 w 600084"/>
                <a:gd name="connsiteY2" fmla="*/ 1850964 h 2074543"/>
                <a:gd name="connsiteX3" fmla="*/ 2035 w 600084"/>
                <a:gd name="connsiteY3" fmla="*/ 1563152 h 2074543"/>
                <a:gd name="connsiteX4" fmla="*/ 3156 w 600084"/>
                <a:gd name="connsiteY4" fmla="*/ 1300384 h 2074543"/>
                <a:gd name="connsiteX5" fmla="*/ 5025 w 600084"/>
                <a:gd name="connsiteY5" fmla="*/ 984539 h 2074543"/>
                <a:gd name="connsiteX6" fmla="*/ 6147 w 600084"/>
                <a:gd name="connsiteY6" fmla="*/ 724761 h 2074543"/>
                <a:gd name="connsiteX7" fmla="*/ 15117 w 600084"/>
                <a:gd name="connsiteY7" fmla="*/ 682524 h 2074543"/>
                <a:gd name="connsiteX8" fmla="*/ 58850 w 600084"/>
                <a:gd name="connsiteY8" fmla="*/ 577492 h 2074543"/>
                <a:gd name="connsiteX9" fmla="*/ 243124 w 600084"/>
                <a:gd name="connsiteY9" fmla="*/ 283700 h 2074543"/>
                <a:gd name="connsiteX10" fmla="*/ 363855 w 600084"/>
                <a:gd name="connsiteY10" fmla="*/ 163716 h 2074543"/>
                <a:gd name="connsiteX11" fmla="*/ 484586 w 600084"/>
                <a:gd name="connsiteY11" fmla="*/ 67281 h 2074543"/>
                <a:gd name="connsiteX12" fmla="*/ 580648 w 600084"/>
                <a:gd name="connsiteY12" fmla="*/ 5981 h 2074543"/>
                <a:gd name="connsiteX13" fmla="*/ 593357 w 600084"/>
                <a:gd name="connsiteY13" fmla="*/ 0 h 2074543"/>
                <a:gd name="connsiteX14" fmla="*/ 257327 w 600084"/>
                <a:gd name="connsiteY14" fmla="*/ 1037616 h 2074543"/>
                <a:gd name="connsiteX15" fmla="*/ 600085 w 600084"/>
                <a:gd name="connsiteY15" fmla="*/ 2072616 h 2074543"/>
                <a:gd name="connsiteX16" fmla="*/ 581022 w 600084"/>
                <a:gd name="connsiteY16" fmla="*/ 2073363 h 2074543"/>
                <a:gd name="connsiteX17" fmla="*/ 232284 w 600084"/>
                <a:gd name="connsiteY17" fmla="*/ 2073363 h 2074543"/>
                <a:gd name="connsiteX18" fmla="*/ 35302 w 600084"/>
                <a:gd name="connsiteY18" fmla="*/ 2073363 h 2074543"/>
                <a:gd name="connsiteX19" fmla="*/ 12127 w 600084"/>
                <a:gd name="connsiteY19" fmla="*/ 2074485 h 2074543"/>
                <a:gd name="connsiteX20" fmla="*/ 166 w 600084"/>
                <a:gd name="connsiteY20" fmla="*/ 2072616 h 20745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00084" h="2074543">
                  <a:moveTo>
                    <a:pt x="166" y="2072616"/>
                  </a:moveTo>
                  <a:cubicBezTo>
                    <a:pt x="166" y="2065140"/>
                    <a:pt x="166" y="2058786"/>
                    <a:pt x="166" y="2052805"/>
                  </a:cubicBezTo>
                  <a:cubicBezTo>
                    <a:pt x="166" y="1985525"/>
                    <a:pt x="-208" y="1918244"/>
                    <a:pt x="166" y="1850964"/>
                  </a:cubicBezTo>
                  <a:cubicBezTo>
                    <a:pt x="540" y="1754902"/>
                    <a:pt x="1661" y="1659214"/>
                    <a:pt x="2035" y="1563152"/>
                  </a:cubicBezTo>
                  <a:cubicBezTo>
                    <a:pt x="2409" y="1475688"/>
                    <a:pt x="2783" y="1387849"/>
                    <a:pt x="3156" y="1300384"/>
                  </a:cubicBezTo>
                  <a:cubicBezTo>
                    <a:pt x="3904" y="1194978"/>
                    <a:pt x="4651" y="1089945"/>
                    <a:pt x="5025" y="984539"/>
                  </a:cubicBezTo>
                  <a:cubicBezTo>
                    <a:pt x="5399" y="897822"/>
                    <a:pt x="5773" y="811479"/>
                    <a:pt x="6147" y="724761"/>
                  </a:cubicBezTo>
                  <a:cubicBezTo>
                    <a:pt x="6147" y="709810"/>
                    <a:pt x="9137" y="696354"/>
                    <a:pt x="15117" y="682524"/>
                  </a:cubicBezTo>
                  <a:cubicBezTo>
                    <a:pt x="30442" y="647763"/>
                    <a:pt x="43898" y="612253"/>
                    <a:pt x="58850" y="577492"/>
                  </a:cubicBezTo>
                  <a:cubicBezTo>
                    <a:pt x="104825" y="469843"/>
                    <a:pt x="166125" y="371538"/>
                    <a:pt x="243124" y="283700"/>
                  </a:cubicBezTo>
                  <a:cubicBezTo>
                    <a:pt x="280502" y="241089"/>
                    <a:pt x="321618" y="201842"/>
                    <a:pt x="363855" y="163716"/>
                  </a:cubicBezTo>
                  <a:cubicBezTo>
                    <a:pt x="401981" y="128954"/>
                    <a:pt x="441601" y="96062"/>
                    <a:pt x="484586" y="67281"/>
                  </a:cubicBezTo>
                  <a:cubicBezTo>
                    <a:pt x="515984" y="46349"/>
                    <a:pt x="548503" y="26538"/>
                    <a:pt x="580648" y="5981"/>
                  </a:cubicBezTo>
                  <a:cubicBezTo>
                    <a:pt x="583638" y="4112"/>
                    <a:pt x="586628" y="2990"/>
                    <a:pt x="593357" y="0"/>
                  </a:cubicBezTo>
                  <a:cubicBezTo>
                    <a:pt x="367967" y="311733"/>
                    <a:pt x="255832" y="656733"/>
                    <a:pt x="257327" y="1037616"/>
                  </a:cubicBezTo>
                  <a:cubicBezTo>
                    <a:pt x="259196" y="1418499"/>
                    <a:pt x="373573" y="1762751"/>
                    <a:pt x="600085" y="2072616"/>
                  </a:cubicBezTo>
                  <a:cubicBezTo>
                    <a:pt x="592983" y="2072990"/>
                    <a:pt x="587002" y="2073363"/>
                    <a:pt x="581022" y="2073363"/>
                  </a:cubicBezTo>
                  <a:cubicBezTo>
                    <a:pt x="464776" y="2073363"/>
                    <a:pt x="348530" y="2073363"/>
                    <a:pt x="232284" y="2073363"/>
                  </a:cubicBezTo>
                  <a:cubicBezTo>
                    <a:pt x="166499" y="2073363"/>
                    <a:pt x="100713" y="2073363"/>
                    <a:pt x="35302" y="2073363"/>
                  </a:cubicBezTo>
                  <a:cubicBezTo>
                    <a:pt x="27452" y="2073363"/>
                    <a:pt x="19603" y="2074485"/>
                    <a:pt x="12127" y="2074485"/>
                  </a:cubicBezTo>
                  <a:cubicBezTo>
                    <a:pt x="8389" y="2074858"/>
                    <a:pt x="4651" y="2073363"/>
                    <a:pt x="166" y="2072616"/>
                  </a:cubicBezTo>
                  <a:close/>
                </a:path>
              </a:pathLst>
            </a:custGeom>
            <a:grpFill/>
            <a:ln w="186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FD2C74B-307F-41E0-B824-614A8C8B6C37}"/>
                </a:ext>
              </a:extLst>
            </p:cNvPr>
            <p:cNvSpPr/>
            <p:nvPr/>
          </p:nvSpPr>
          <p:spPr>
            <a:xfrm>
              <a:off x="1560429" y="1287704"/>
              <a:ext cx="980593" cy="613748"/>
            </a:xfrm>
            <a:custGeom>
              <a:avLst/>
              <a:gdLst>
                <a:gd name="connsiteX0" fmla="*/ 3738 w 980593"/>
                <a:gd name="connsiteY0" fmla="*/ 0 h 613748"/>
                <a:gd name="connsiteX1" fmla="*/ 31771 w 980593"/>
                <a:gd name="connsiteY1" fmla="*/ 0 h 613748"/>
                <a:gd name="connsiteX2" fmla="*/ 469843 w 980593"/>
                <a:gd name="connsiteY2" fmla="*/ 374 h 613748"/>
                <a:gd name="connsiteX3" fmla="*/ 508342 w 980593"/>
                <a:gd name="connsiteY3" fmla="*/ 4859 h 613748"/>
                <a:gd name="connsiteX4" fmla="*/ 713922 w 980593"/>
                <a:gd name="connsiteY4" fmla="*/ 102790 h 613748"/>
                <a:gd name="connsiteX5" fmla="*/ 890346 w 980593"/>
                <a:gd name="connsiteY5" fmla="*/ 296035 h 613748"/>
                <a:gd name="connsiteX6" fmla="*/ 966971 w 980593"/>
                <a:gd name="connsiteY6" fmla="*/ 503109 h 613748"/>
                <a:gd name="connsiteX7" fmla="*/ 980428 w 980593"/>
                <a:gd name="connsiteY7" fmla="*/ 601787 h 613748"/>
                <a:gd name="connsiteX8" fmla="*/ 980428 w 980593"/>
                <a:gd name="connsiteY8" fmla="*/ 613748 h 613748"/>
                <a:gd name="connsiteX9" fmla="*/ 821944 w 980593"/>
                <a:gd name="connsiteY9" fmla="*/ 560672 h 613748"/>
                <a:gd name="connsiteX10" fmla="*/ 658976 w 980593"/>
                <a:gd name="connsiteY10" fmla="*/ 524789 h 613748"/>
                <a:gd name="connsiteX11" fmla="*/ 493017 w 980593"/>
                <a:gd name="connsiteY11" fmla="*/ 510211 h 613748"/>
                <a:gd name="connsiteX12" fmla="*/ 326311 w 980593"/>
                <a:gd name="connsiteY12" fmla="*/ 516939 h 613748"/>
                <a:gd name="connsiteX13" fmla="*/ 162221 w 980593"/>
                <a:gd name="connsiteY13" fmla="*/ 545347 h 613748"/>
                <a:gd name="connsiteX14" fmla="*/ 0 w 980593"/>
                <a:gd name="connsiteY14" fmla="*/ 592069 h 613748"/>
                <a:gd name="connsiteX15" fmla="*/ 3738 w 980593"/>
                <a:gd name="connsiteY15" fmla="*/ 0 h 613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980593" h="613748">
                  <a:moveTo>
                    <a:pt x="3738" y="0"/>
                  </a:moveTo>
                  <a:cubicBezTo>
                    <a:pt x="14577" y="0"/>
                    <a:pt x="23174" y="0"/>
                    <a:pt x="31771" y="0"/>
                  </a:cubicBezTo>
                  <a:cubicBezTo>
                    <a:pt x="177920" y="0"/>
                    <a:pt x="323694" y="0"/>
                    <a:pt x="469843" y="374"/>
                  </a:cubicBezTo>
                  <a:cubicBezTo>
                    <a:pt x="482551" y="374"/>
                    <a:pt x="495634" y="2243"/>
                    <a:pt x="508342" y="4859"/>
                  </a:cubicBezTo>
                  <a:cubicBezTo>
                    <a:pt x="584220" y="22053"/>
                    <a:pt x="651500" y="57562"/>
                    <a:pt x="713922" y="102790"/>
                  </a:cubicBezTo>
                  <a:cubicBezTo>
                    <a:pt x="786062" y="154745"/>
                    <a:pt x="847362" y="217167"/>
                    <a:pt x="890346" y="296035"/>
                  </a:cubicBezTo>
                  <a:cubicBezTo>
                    <a:pt x="926229" y="361446"/>
                    <a:pt x="950525" y="430969"/>
                    <a:pt x="966971" y="503109"/>
                  </a:cubicBezTo>
                  <a:cubicBezTo>
                    <a:pt x="974447" y="535628"/>
                    <a:pt x="978932" y="568521"/>
                    <a:pt x="980428" y="601787"/>
                  </a:cubicBezTo>
                  <a:cubicBezTo>
                    <a:pt x="980801" y="605899"/>
                    <a:pt x="980428" y="610011"/>
                    <a:pt x="980428" y="613748"/>
                  </a:cubicBezTo>
                  <a:cubicBezTo>
                    <a:pt x="926977" y="595807"/>
                    <a:pt x="875021" y="577118"/>
                    <a:pt x="821944" y="560672"/>
                  </a:cubicBezTo>
                  <a:cubicBezTo>
                    <a:pt x="768868" y="544225"/>
                    <a:pt x="714296" y="533012"/>
                    <a:pt x="658976" y="524789"/>
                  </a:cubicBezTo>
                  <a:cubicBezTo>
                    <a:pt x="604030" y="516565"/>
                    <a:pt x="548711" y="512080"/>
                    <a:pt x="493017" y="510211"/>
                  </a:cubicBezTo>
                  <a:cubicBezTo>
                    <a:pt x="437324" y="508342"/>
                    <a:pt x="381630" y="511706"/>
                    <a:pt x="326311" y="516939"/>
                  </a:cubicBezTo>
                  <a:cubicBezTo>
                    <a:pt x="270991" y="522172"/>
                    <a:pt x="216045" y="531143"/>
                    <a:pt x="162221" y="545347"/>
                  </a:cubicBezTo>
                  <a:cubicBezTo>
                    <a:pt x="108770" y="559550"/>
                    <a:pt x="55693" y="575997"/>
                    <a:pt x="0" y="592069"/>
                  </a:cubicBezTo>
                  <a:cubicBezTo>
                    <a:pt x="1495" y="394339"/>
                    <a:pt x="2616" y="198104"/>
                    <a:pt x="3738" y="0"/>
                  </a:cubicBezTo>
                  <a:close/>
                </a:path>
              </a:pathLst>
            </a:custGeom>
            <a:grpFill/>
            <a:ln w="186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9FE3440-55AB-45E5-BC6D-A3E882D2237C}"/>
                </a:ext>
              </a:extLst>
            </p:cNvPr>
            <p:cNvSpPr/>
            <p:nvPr/>
          </p:nvSpPr>
          <p:spPr>
            <a:xfrm>
              <a:off x="2776658" y="1291229"/>
              <a:ext cx="776024" cy="899529"/>
            </a:xfrm>
            <a:custGeom>
              <a:avLst/>
              <a:gdLst>
                <a:gd name="connsiteX0" fmla="*/ 154053 w 776024"/>
                <a:gd name="connsiteY0" fmla="*/ 899530 h 899529"/>
                <a:gd name="connsiteX1" fmla="*/ 112189 w 776024"/>
                <a:gd name="connsiteY1" fmla="*/ 854676 h 899529"/>
                <a:gd name="connsiteX2" fmla="*/ 6035 w 776024"/>
                <a:gd name="connsiteY2" fmla="*/ 721610 h 899529"/>
                <a:gd name="connsiteX3" fmla="*/ 4914 w 776024"/>
                <a:gd name="connsiteY3" fmla="*/ 690960 h 899529"/>
                <a:gd name="connsiteX4" fmla="*/ 84156 w 776024"/>
                <a:gd name="connsiteY4" fmla="*/ 502948 h 899529"/>
                <a:gd name="connsiteX5" fmla="*/ 103966 w 776024"/>
                <a:gd name="connsiteY5" fmla="*/ 328392 h 899529"/>
                <a:gd name="connsiteX6" fmla="*/ 74811 w 776024"/>
                <a:gd name="connsiteY6" fmla="*/ 151968 h 899529"/>
                <a:gd name="connsiteX7" fmla="*/ 18744 w 776024"/>
                <a:gd name="connsiteY7" fmla="*/ 21892 h 899529"/>
                <a:gd name="connsiteX8" fmla="*/ 9399 w 776024"/>
                <a:gd name="connsiteY8" fmla="*/ 6567 h 899529"/>
                <a:gd name="connsiteX9" fmla="*/ 26219 w 776024"/>
                <a:gd name="connsiteY9" fmla="*/ 3203 h 899529"/>
                <a:gd name="connsiteX10" fmla="*/ 141718 w 776024"/>
                <a:gd name="connsiteY10" fmla="*/ 2081 h 899529"/>
                <a:gd name="connsiteX11" fmla="*/ 284502 w 776024"/>
                <a:gd name="connsiteY11" fmla="*/ 15164 h 899529"/>
                <a:gd name="connsiteX12" fmla="*/ 487465 w 776024"/>
                <a:gd name="connsiteY12" fmla="*/ 48430 h 899529"/>
                <a:gd name="connsiteX13" fmla="*/ 746869 w 776024"/>
                <a:gd name="connsiteY13" fmla="*/ 144866 h 899529"/>
                <a:gd name="connsiteX14" fmla="*/ 776024 w 776024"/>
                <a:gd name="connsiteY14" fmla="*/ 160565 h 899529"/>
                <a:gd name="connsiteX15" fmla="*/ 154053 w 776024"/>
                <a:gd name="connsiteY15" fmla="*/ 899530 h 8995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776024" h="899529">
                  <a:moveTo>
                    <a:pt x="154053" y="899530"/>
                  </a:moveTo>
                  <a:cubicBezTo>
                    <a:pt x="139101" y="883457"/>
                    <a:pt x="125271" y="869253"/>
                    <a:pt x="112189" y="854676"/>
                  </a:cubicBezTo>
                  <a:cubicBezTo>
                    <a:pt x="74437" y="812439"/>
                    <a:pt x="38928" y="767959"/>
                    <a:pt x="6035" y="721610"/>
                  </a:cubicBezTo>
                  <a:cubicBezTo>
                    <a:pt x="-1814" y="710770"/>
                    <a:pt x="-1814" y="702547"/>
                    <a:pt x="4914" y="690960"/>
                  </a:cubicBezTo>
                  <a:cubicBezTo>
                    <a:pt x="38554" y="631529"/>
                    <a:pt x="66588" y="569481"/>
                    <a:pt x="84156" y="502948"/>
                  </a:cubicBezTo>
                  <a:cubicBezTo>
                    <a:pt x="99481" y="445759"/>
                    <a:pt x="106582" y="387823"/>
                    <a:pt x="103966" y="328392"/>
                  </a:cubicBezTo>
                  <a:cubicBezTo>
                    <a:pt x="101349" y="268213"/>
                    <a:pt x="92005" y="209156"/>
                    <a:pt x="74811" y="151968"/>
                  </a:cubicBezTo>
                  <a:cubicBezTo>
                    <a:pt x="61355" y="106740"/>
                    <a:pt x="43787" y="62634"/>
                    <a:pt x="18744" y="21892"/>
                  </a:cubicBezTo>
                  <a:cubicBezTo>
                    <a:pt x="15754" y="17033"/>
                    <a:pt x="13137" y="12173"/>
                    <a:pt x="9399" y="6567"/>
                  </a:cubicBezTo>
                  <a:cubicBezTo>
                    <a:pt x="16127" y="5072"/>
                    <a:pt x="21360" y="3577"/>
                    <a:pt x="26219" y="3203"/>
                  </a:cubicBezTo>
                  <a:cubicBezTo>
                    <a:pt x="64719" y="212"/>
                    <a:pt x="102845" y="-1656"/>
                    <a:pt x="141718" y="2081"/>
                  </a:cubicBezTo>
                  <a:cubicBezTo>
                    <a:pt x="189188" y="6567"/>
                    <a:pt x="237032" y="8436"/>
                    <a:pt x="284502" y="15164"/>
                  </a:cubicBezTo>
                  <a:cubicBezTo>
                    <a:pt x="352530" y="24508"/>
                    <a:pt x="420185" y="36843"/>
                    <a:pt x="487465" y="48430"/>
                  </a:cubicBezTo>
                  <a:cubicBezTo>
                    <a:pt x="579789" y="64503"/>
                    <a:pt x="664637" y="101133"/>
                    <a:pt x="746869" y="144866"/>
                  </a:cubicBezTo>
                  <a:cubicBezTo>
                    <a:pt x="755840" y="149725"/>
                    <a:pt x="765185" y="154584"/>
                    <a:pt x="776024" y="160565"/>
                  </a:cubicBezTo>
                  <a:cubicBezTo>
                    <a:pt x="568576" y="406512"/>
                    <a:pt x="362249" y="652087"/>
                    <a:pt x="154053" y="899530"/>
                  </a:cubicBezTo>
                  <a:close/>
                </a:path>
              </a:pathLst>
            </a:custGeom>
            <a:grpFill/>
            <a:ln w="186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509C94B-C240-45B5-864D-4A7F17B61EE4}"/>
                </a:ext>
              </a:extLst>
            </p:cNvPr>
            <p:cNvSpPr/>
            <p:nvPr/>
          </p:nvSpPr>
          <p:spPr>
            <a:xfrm>
              <a:off x="1557852" y="2081148"/>
              <a:ext cx="606339" cy="499838"/>
            </a:xfrm>
            <a:custGeom>
              <a:avLst/>
              <a:gdLst>
                <a:gd name="connsiteX0" fmla="*/ 1830 w 606339"/>
                <a:gd name="connsiteY0" fmla="*/ 499839 h 499838"/>
                <a:gd name="connsiteX1" fmla="*/ 4073 w 606339"/>
                <a:gd name="connsiteY1" fmla="*/ 3084 h 499838"/>
                <a:gd name="connsiteX2" fmla="*/ 50048 w 606339"/>
                <a:gd name="connsiteY2" fmla="*/ 1962 h 499838"/>
                <a:gd name="connsiteX3" fmla="*/ 418596 w 606339"/>
                <a:gd name="connsiteY3" fmla="*/ 114470 h 499838"/>
                <a:gd name="connsiteX4" fmla="*/ 519517 w 606339"/>
                <a:gd name="connsiteY4" fmla="*/ 167547 h 499838"/>
                <a:gd name="connsiteX5" fmla="*/ 600253 w 606339"/>
                <a:gd name="connsiteY5" fmla="*/ 218008 h 499838"/>
                <a:gd name="connsiteX6" fmla="*/ 606234 w 606339"/>
                <a:gd name="connsiteY6" fmla="*/ 229221 h 499838"/>
                <a:gd name="connsiteX7" fmla="*/ 596516 w 606339"/>
                <a:gd name="connsiteY7" fmla="*/ 241930 h 499838"/>
                <a:gd name="connsiteX8" fmla="*/ 579695 w 606339"/>
                <a:gd name="connsiteY8" fmla="*/ 244920 h 499838"/>
                <a:gd name="connsiteX9" fmla="*/ 365519 w 606339"/>
                <a:gd name="connsiteY9" fmla="*/ 290895 h 499838"/>
                <a:gd name="connsiteX10" fmla="*/ 140877 w 606339"/>
                <a:gd name="connsiteY10" fmla="*/ 405272 h 499838"/>
                <a:gd name="connsiteX11" fmla="*/ 13417 w 606339"/>
                <a:gd name="connsiteY11" fmla="*/ 492737 h 499838"/>
                <a:gd name="connsiteX12" fmla="*/ 1830 w 606339"/>
                <a:gd name="connsiteY12" fmla="*/ 499839 h 499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06339" h="499838">
                  <a:moveTo>
                    <a:pt x="1830" y="499839"/>
                  </a:moveTo>
                  <a:cubicBezTo>
                    <a:pt x="-1908" y="484887"/>
                    <a:pt x="709" y="22146"/>
                    <a:pt x="4073" y="3084"/>
                  </a:cubicBezTo>
                  <a:cubicBezTo>
                    <a:pt x="19024" y="-1402"/>
                    <a:pt x="34723" y="-280"/>
                    <a:pt x="50048" y="1962"/>
                  </a:cubicBezTo>
                  <a:cubicBezTo>
                    <a:pt x="178255" y="21773"/>
                    <a:pt x="301602" y="58029"/>
                    <a:pt x="418596" y="114470"/>
                  </a:cubicBezTo>
                  <a:cubicBezTo>
                    <a:pt x="452610" y="130917"/>
                    <a:pt x="486250" y="148858"/>
                    <a:pt x="519517" y="167547"/>
                  </a:cubicBezTo>
                  <a:cubicBezTo>
                    <a:pt x="547177" y="183246"/>
                    <a:pt x="573341" y="200814"/>
                    <a:pt x="600253" y="218008"/>
                  </a:cubicBezTo>
                  <a:cubicBezTo>
                    <a:pt x="603617" y="220250"/>
                    <a:pt x="606981" y="225857"/>
                    <a:pt x="606234" y="229221"/>
                  </a:cubicBezTo>
                  <a:cubicBezTo>
                    <a:pt x="605113" y="234080"/>
                    <a:pt x="601001" y="239313"/>
                    <a:pt x="596516" y="241930"/>
                  </a:cubicBezTo>
                  <a:cubicBezTo>
                    <a:pt x="592030" y="244546"/>
                    <a:pt x="585676" y="244920"/>
                    <a:pt x="579695" y="244920"/>
                  </a:cubicBezTo>
                  <a:cubicBezTo>
                    <a:pt x="505687" y="247537"/>
                    <a:pt x="435042" y="266226"/>
                    <a:pt x="365519" y="290895"/>
                  </a:cubicBezTo>
                  <a:cubicBezTo>
                    <a:pt x="285530" y="319302"/>
                    <a:pt x="211521" y="359297"/>
                    <a:pt x="140877" y="405272"/>
                  </a:cubicBezTo>
                  <a:cubicBezTo>
                    <a:pt x="97892" y="433306"/>
                    <a:pt x="56028" y="463582"/>
                    <a:pt x="13417" y="492737"/>
                  </a:cubicBezTo>
                  <a:cubicBezTo>
                    <a:pt x="10053" y="495353"/>
                    <a:pt x="5942" y="497222"/>
                    <a:pt x="1830" y="499839"/>
                  </a:cubicBezTo>
                  <a:close/>
                </a:path>
              </a:pathLst>
            </a:custGeom>
            <a:grpFill/>
            <a:ln w="186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C69E3FE8-05BB-4176-AF72-9D6CC844B586}"/>
              </a:ext>
            </a:extLst>
          </p:cNvPr>
          <p:cNvSpPr txBox="1"/>
          <p:nvPr/>
        </p:nvSpPr>
        <p:spPr>
          <a:xfrm>
            <a:off x="1075846" y="4609302"/>
            <a:ext cx="3705727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200" spc="-150" dirty="0">
                <a:latin typeface="Graphik Semibold" panose="020B0703030202060203" pitchFamily="34" charset="0"/>
              </a:rPr>
              <a:t>Diligence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D5B890-3C9C-49BC-AC52-3B0D54CB2381}"/>
              </a:ext>
            </a:extLst>
          </p:cNvPr>
          <p:cNvSpPr txBox="1"/>
          <p:nvPr/>
        </p:nvSpPr>
        <p:spPr>
          <a:xfrm>
            <a:off x="7071767" y="4609302"/>
            <a:ext cx="3705727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200" spc="-150" dirty="0">
                <a:solidFill>
                  <a:schemeClr val="bg1"/>
                </a:solidFill>
                <a:latin typeface="Graphik Semibold" panose="020B0703030202060203" pitchFamily="34" charset="0"/>
              </a:rPr>
              <a:t>Diligence</a:t>
            </a:r>
          </a:p>
        </p:txBody>
      </p:sp>
      <p:grpSp>
        <p:nvGrpSpPr>
          <p:cNvPr id="23" name="Graphic 5">
            <a:extLst>
              <a:ext uri="{FF2B5EF4-FFF2-40B4-BE49-F238E27FC236}">
                <a16:creationId xmlns:a16="http://schemas.microsoft.com/office/drawing/2014/main" id="{A0A973DD-E9C2-4D53-8C3D-F7802148B018}"/>
              </a:ext>
            </a:extLst>
          </p:cNvPr>
          <p:cNvGrpSpPr/>
          <p:nvPr/>
        </p:nvGrpSpPr>
        <p:grpSpPr>
          <a:xfrm>
            <a:off x="7552351" y="1287704"/>
            <a:ext cx="3007683" cy="3387636"/>
            <a:chOff x="1545312" y="1287704"/>
            <a:chExt cx="3007683" cy="3387636"/>
          </a:xfrm>
          <a:gradFill flip="none" rotWithShape="1">
            <a:gsLst>
              <a:gs pos="0">
                <a:srgbClr val="2C56DD"/>
              </a:gs>
              <a:gs pos="100000">
                <a:srgbClr val="849AE5"/>
              </a:gs>
            </a:gsLst>
            <a:lin ang="17400000" scaled="0"/>
            <a:tileRect/>
          </a:gradFill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E2F644A9-C3B9-4BD1-8E5E-F52F735A9964}"/>
                </a:ext>
              </a:extLst>
            </p:cNvPr>
            <p:cNvSpPr/>
            <p:nvPr/>
          </p:nvSpPr>
          <p:spPr>
            <a:xfrm>
              <a:off x="2747136" y="1460765"/>
              <a:ext cx="1805858" cy="2004531"/>
            </a:xfrm>
            <a:custGeom>
              <a:avLst/>
              <a:gdLst>
                <a:gd name="connsiteX0" fmla="*/ 746115 w 1805858"/>
                <a:gd name="connsiteY0" fmla="*/ 1513439 h 2004531"/>
                <a:gd name="connsiteX1" fmla="*/ 865351 w 1805858"/>
                <a:gd name="connsiteY1" fmla="*/ 1412518 h 2004531"/>
                <a:gd name="connsiteX2" fmla="*/ 939733 w 1805858"/>
                <a:gd name="connsiteY2" fmla="*/ 1259268 h 2004531"/>
                <a:gd name="connsiteX3" fmla="*/ 934874 w 1805858"/>
                <a:gd name="connsiteY3" fmla="*/ 1116110 h 2004531"/>
                <a:gd name="connsiteX4" fmla="*/ 901981 w 1805858"/>
                <a:gd name="connsiteY4" fmla="*/ 1061538 h 2004531"/>
                <a:gd name="connsiteX5" fmla="*/ 885909 w 1805858"/>
                <a:gd name="connsiteY5" fmla="*/ 1054062 h 2004531"/>
                <a:gd name="connsiteX6" fmla="*/ 635849 w 1805858"/>
                <a:gd name="connsiteY6" fmla="*/ 1013320 h 2004531"/>
                <a:gd name="connsiteX7" fmla="*/ 314398 w 1805858"/>
                <a:gd name="connsiteY7" fmla="*/ 846240 h 2004531"/>
                <a:gd name="connsiteX8" fmla="*/ 311407 w 1805858"/>
                <a:gd name="connsiteY8" fmla="*/ 841381 h 2004531"/>
                <a:gd name="connsiteX9" fmla="*/ 572680 w 1805858"/>
                <a:gd name="connsiteY9" fmla="*/ 421251 h 2004531"/>
                <a:gd name="connsiteX10" fmla="*/ 835075 w 1805858"/>
                <a:gd name="connsiteY10" fmla="*/ 0 h 2004531"/>
                <a:gd name="connsiteX11" fmla="*/ 870958 w 1805858"/>
                <a:gd name="connsiteY11" fmla="*/ 18315 h 2004531"/>
                <a:gd name="connsiteX12" fmla="*/ 1216331 w 1805858"/>
                <a:gd name="connsiteY12" fmla="*/ 258656 h 2004531"/>
                <a:gd name="connsiteX13" fmla="*/ 1317626 w 1805858"/>
                <a:gd name="connsiteY13" fmla="*/ 353971 h 2004531"/>
                <a:gd name="connsiteX14" fmla="*/ 1515730 w 1805858"/>
                <a:gd name="connsiteY14" fmla="*/ 594686 h 2004531"/>
                <a:gd name="connsiteX15" fmla="*/ 1645432 w 1805858"/>
                <a:gd name="connsiteY15" fmla="*/ 818954 h 2004531"/>
                <a:gd name="connsiteX16" fmla="*/ 1776629 w 1805858"/>
                <a:gd name="connsiteY16" fmla="*/ 1214788 h 2004531"/>
                <a:gd name="connsiteX17" fmla="*/ 1799430 w 1805858"/>
                <a:gd name="connsiteY17" fmla="*/ 1382990 h 2004531"/>
                <a:gd name="connsiteX18" fmla="*/ 1805784 w 1805858"/>
                <a:gd name="connsiteY18" fmla="*/ 1523158 h 2004531"/>
                <a:gd name="connsiteX19" fmla="*/ 1791954 w 1805858"/>
                <a:gd name="connsiteY19" fmla="*/ 1559414 h 2004531"/>
                <a:gd name="connsiteX20" fmla="*/ 1735513 w 1805858"/>
                <a:gd name="connsiteY20" fmla="*/ 1626321 h 2004531"/>
                <a:gd name="connsiteX21" fmla="*/ 1538530 w 1805858"/>
                <a:gd name="connsiteY21" fmla="*/ 1803120 h 2004531"/>
                <a:gd name="connsiteX22" fmla="*/ 1282117 w 1805858"/>
                <a:gd name="connsiteY22" fmla="*/ 1937681 h 2004531"/>
                <a:gd name="connsiteX23" fmla="*/ 1039906 w 1805858"/>
                <a:gd name="connsiteY23" fmla="*/ 1995991 h 2004531"/>
                <a:gd name="connsiteX24" fmla="*/ 873200 w 1805858"/>
                <a:gd name="connsiteY24" fmla="*/ 2003840 h 2004531"/>
                <a:gd name="connsiteX25" fmla="*/ 689300 w 1805858"/>
                <a:gd name="connsiteY25" fmla="*/ 1981787 h 2004531"/>
                <a:gd name="connsiteX26" fmla="*/ 414945 w 1805858"/>
                <a:gd name="connsiteY26" fmla="*/ 1884978 h 2004531"/>
                <a:gd name="connsiteX27" fmla="*/ 180584 w 1805858"/>
                <a:gd name="connsiteY27" fmla="*/ 1724999 h 2004531"/>
                <a:gd name="connsiteX28" fmla="*/ 12009 w 1805858"/>
                <a:gd name="connsiteY28" fmla="*/ 1549322 h 2004531"/>
                <a:gd name="connsiteX29" fmla="*/ 1917 w 1805858"/>
                <a:gd name="connsiteY29" fmla="*/ 1537361 h 2004531"/>
                <a:gd name="connsiteX30" fmla="*/ 795 w 1805858"/>
                <a:gd name="connsiteY30" fmla="*/ 1525774 h 2004531"/>
                <a:gd name="connsiteX31" fmla="*/ 11261 w 1805858"/>
                <a:gd name="connsiteY31" fmla="*/ 1521663 h 2004531"/>
                <a:gd name="connsiteX32" fmla="*/ 47144 w 1805858"/>
                <a:gd name="connsiteY32" fmla="*/ 1524279 h 2004531"/>
                <a:gd name="connsiteX33" fmla="*/ 217588 w 1805858"/>
                <a:gd name="connsiteY33" fmla="*/ 1486153 h 2004531"/>
                <a:gd name="connsiteX34" fmla="*/ 280010 w 1805858"/>
                <a:gd name="connsiteY34" fmla="*/ 1447654 h 2004531"/>
                <a:gd name="connsiteX35" fmla="*/ 432139 w 1805858"/>
                <a:gd name="connsiteY35" fmla="*/ 1374019 h 2004531"/>
                <a:gd name="connsiteX36" fmla="*/ 472507 w 1805858"/>
                <a:gd name="connsiteY36" fmla="*/ 1362432 h 2004531"/>
                <a:gd name="connsiteX37" fmla="*/ 602957 w 1805858"/>
                <a:gd name="connsiteY37" fmla="*/ 1379252 h 2004531"/>
                <a:gd name="connsiteX38" fmla="*/ 732659 w 1805858"/>
                <a:gd name="connsiteY38" fmla="*/ 1493629 h 2004531"/>
                <a:gd name="connsiteX39" fmla="*/ 746115 w 1805858"/>
                <a:gd name="connsiteY39" fmla="*/ 1513439 h 2004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805858" h="2004531">
                  <a:moveTo>
                    <a:pt x="746115" y="1513439"/>
                  </a:moveTo>
                  <a:cubicBezTo>
                    <a:pt x="794706" y="1488396"/>
                    <a:pt x="833580" y="1454756"/>
                    <a:pt x="865351" y="1412518"/>
                  </a:cubicBezTo>
                  <a:cubicBezTo>
                    <a:pt x="900113" y="1366170"/>
                    <a:pt x="927772" y="1316457"/>
                    <a:pt x="939733" y="1259268"/>
                  </a:cubicBezTo>
                  <a:cubicBezTo>
                    <a:pt x="949825" y="1211424"/>
                    <a:pt x="952068" y="1163207"/>
                    <a:pt x="934874" y="1116110"/>
                  </a:cubicBezTo>
                  <a:cubicBezTo>
                    <a:pt x="927398" y="1095926"/>
                    <a:pt x="916185" y="1077984"/>
                    <a:pt x="901981" y="1061538"/>
                  </a:cubicBezTo>
                  <a:cubicBezTo>
                    <a:pt x="897870" y="1056679"/>
                    <a:pt x="893011" y="1054062"/>
                    <a:pt x="885909" y="1054062"/>
                  </a:cubicBezTo>
                  <a:cubicBezTo>
                    <a:pt x="800313" y="1053689"/>
                    <a:pt x="716960" y="1039859"/>
                    <a:pt x="635849" y="1013320"/>
                  </a:cubicBezTo>
                  <a:cubicBezTo>
                    <a:pt x="519603" y="975195"/>
                    <a:pt x="412702" y="919127"/>
                    <a:pt x="314398" y="846240"/>
                  </a:cubicBezTo>
                  <a:cubicBezTo>
                    <a:pt x="313650" y="845493"/>
                    <a:pt x="313276" y="844371"/>
                    <a:pt x="311407" y="841381"/>
                  </a:cubicBezTo>
                  <a:cubicBezTo>
                    <a:pt x="398125" y="701961"/>
                    <a:pt x="485216" y="561419"/>
                    <a:pt x="572680" y="421251"/>
                  </a:cubicBezTo>
                  <a:cubicBezTo>
                    <a:pt x="659771" y="281083"/>
                    <a:pt x="747236" y="141289"/>
                    <a:pt x="835075" y="0"/>
                  </a:cubicBezTo>
                  <a:cubicBezTo>
                    <a:pt x="848157" y="6728"/>
                    <a:pt x="859744" y="12335"/>
                    <a:pt x="870958" y="18315"/>
                  </a:cubicBezTo>
                  <a:cubicBezTo>
                    <a:pt x="994679" y="85970"/>
                    <a:pt x="1110551" y="165585"/>
                    <a:pt x="1216331" y="258656"/>
                  </a:cubicBezTo>
                  <a:cubicBezTo>
                    <a:pt x="1251093" y="289307"/>
                    <a:pt x="1285107" y="320704"/>
                    <a:pt x="1317626" y="353971"/>
                  </a:cubicBezTo>
                  <a:cubicBezTo>
                    <a:pt x="1390513" y="428353"/>
                    <a:pt x="1457046" y="508716"/>
                    <a:pt x="1515730" y="594686"/>
                  </a:cubicBezTo>
                  <a:cubicBezTo>
                    <a:pt x="1564321" y="666078"/>
                    <a:pt x="1608054" y="740834"/>
                    <a:pt x="1645432" y="818954"/>
                  </a:cubicBezTo>
                  <a:cubicBezTo>
                    <a:pt x="1705984" y="945292"/>
                    <a:pt x="1750090" y="1077237"/>
                    <a:pt x="1776629" y="1214788"/>
                  </a:cubicBezTo>
                  <a:cubicBezTo>
                    <a:pt x="1787468" y="1270482"/>
                    <a:pt x="1796066" y="1326549"/>
                    <a:pt x="1799430" y="1382990"/>
                  </a:cubicBezTo>
                  <a:cubicBezTo>
                    <a:pt x="1802420" y="1429712"/>
                    <a:pt x="1803541" y="1476435"/>
                    <a:pt x="1805784" y="1523158"/>
                  </a:cubicBezTo>
                  <a:cubicBezTo>
                    <a:pt x="1806531" y="1537735"/>
                    <a:pt x="1801672" y="1548575"/>
                    <a:pt x="1791954" y="1559414"/>
                  </a:cubicBezTo>
                  <a:cubicBezTo>
                    <a:pt x="1772144" y="1580720"/>
                    <a:pt x="1754576" y="1604268"/>
                    <a:pt x="1735513" y="1626321"/>
                  </a:cubicBezTo>
                  <a:cubicBezTo>
                    <a:pt x="1676829" y="1693228"/>
                    <a:pt x="1611044" y="1751912"/>
                    <a:pt x="1538530" y="1803120"/>
                  </a:cubicBezTo>
                  <a:cubicBezTo>
                    <a:pt x="1458915" y="1859187"/>
                    <a:pt x="1373693" y="1904040"/>
                    <a:pt x="1282117" y="1937681"/>
                  </a:cubicBezTo>
                  <a:cubicBezTo>
                    <a:pt x="1203623" y="1966462"/>
                    <a:pt x="1122886" y="1985899"/>
                    <a:pt x="1039906" y="1995991"/>
                  </a:cubicBezTo>
                  <a:cubicBezTo>
                    <a:pt x="984587" y="2002719"/>
                    <a:pt x="928894" y="2006083"/>
                    <a:pt x="873200" y="2003840"/>
                  </a:cubicBezTo>
                  <a:cubicBezTo>
                    <a:pt x="811526" y="2001597"/>
                    <a:pt x="749853" y="1994495"/>
                    <a:pt x="689300" y="1981787"/>
                  </a:cubicBezTo>
                  <a:cubicBezTo>
                    <a:pt x="593612" y="1961603"/>
                    <a:pt x="502036" y="1929457"/>
                    <a:pt x="414945" y="1884978"/>
                  </a:cubicBezTo>
                  <a:cubicBezTo>
                    <a:pt x="330096" y="1841619"/>
                    <a:pt x="251976" y="1788542"/>
                    <a:pt x="180584" y="1724999"/>
                  </a:cubicBezTo>
                  <a:cubicBezTo>
                    <a:pt x="119658" y="1670801"/>
                    <a:pt x="63591" y="1612491"/>
                    <a:pt x="12009" y="1549322"/>
                  </a:cubicBezTo>
                  <a:cubicBezTo>
                    <a:pt x="8645" y="1545211"/>
                    <a:pt x="4533" y="1541847"/>
                    <a:pt x="1917" y="1537361"/>
                  </a:cubicBezTo>
                  <a:cubicBezTo>
                    <a:pt x="48" y="1533997"/>
                    <a:pt x="-700" y="1528764"/>
                    <a:pt x="795" y="1525774"/>
                  </a:cubicBezTo>
                  <a:cubicBezTo>
                    <a:pt x="2290" y="1523158"/>
                    <a:pt x="7523" y="1521663"/>
                    <a:pt x="11261" y="1521663"/>
                  </a:cubicBezTo>
                  <a:cubicBezTo>
                    <a:pt x="23222" y="1522036"/>
                    <a:pt x="35183" y="1524279"/>
                    <a:pt x="47144" y="1524279"/>
                  </a:cubicBezTo>
                  <a:cubicBezTo>
                    <a:pt x="106949" y="1524279"/>
                    <a:pt x="164138" y="1513439"/>
                    <a:pt x="217588" y="1486153"/>
                  </a:cubicBezTo>
                  <a:cubicBezTo>
                    <a:pt x="239268" y="1474940"/>
                    <a:pt x="260199" y="1461858"/>
                    <a:pt x="280010" y="1447654"/>
                  </a:cubicBezTo>
                  <a:cubicBezTo>
                    <a:pt x="326732" y="1414387"/>
                    <a:pt x="375698" y="1386728"/>
                    <a:pt x="432139" y="1374019"/>
                  </a:cubicBezTo>
                  <a:cubicBezTo>
                    <a:pt x="445969" y="1371029"/>
                    <a:pt x="459051" y="1365422"/>
                    <a:pt x="472507" y="1362432"/>
                  </a:cubicBezTo>
                  <a:cubicBezTo>
                    <a:pt x="517735" y="1352713"/>
                    <a:pt x="561467" y="1359442"/>
                    <a:pt x="602957" y="1379252"/>
                  </a:cubicBezTo>
                  <a:cubicBezTo>
                    <a:pt x="657155" y="1405043"/>
                    <a:pt x="699392" y="1444290"/>
                    <a:pt x="732659" y="1493629"/>
                  </a:cubicBezTo>
                  <a:cubicBezTo>
                    <a:pt x="737518" y="1500731"/>
                    <a:pt x="741256" y="1506711"/>
                    <a:pt x="746115" y="1513439"/>
                  </a:cubicBezTo>
                  <a:close/>
                </a:path>
              </a:pathLst>
            </a:custGeom>
            <a:grpFill/>
            <a:ln w="186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B26FF2FB-224B-4151-A922-2FF3713FAF0B}"/>
                </a:ext>
              </a:extLst>
            </p:cNvPr>
            <p:cNvSpPr/>
            <p:nvPr/>
          </p:nvSpPr>
          <p:spPr>
            <a:xfrm>
              <a:off x="2344283" y="3164085"/>
              <a:ext cx="2142851" cy="1345064"/>
            </a:xfrm>
            <a:custGeom>
              <a:avLst/>
              <a:gdLst>
                <a:gd name="connsiteX0" fmla="*/ 14169 w 2142851"/>
                <a:gd name="connsiteY0" fmla="*/ 0 h 1345064"/>
                <a:gd name="connsiteX1" fmla="*/ 17533 w 2142851"/>
                <a:gd name="connsiteY1" fmla="*/ 7850 h 1345064"/>
                <a:gd name="connsiteX2" fmla="*/ 175642 w 2142851"/>
                <a:gd name="connsiteY2" fmla="*/ 341262 h 1345064"/>
                <a:gd name="connsiteX3" fmla="*/ 359169 w 2142851"/>
                <a:gd name="connsiteY3" fmla="*/ 561793 h 1345064"/>
                <a:gd name="connsiteX4" fmla="*/ 650344 w 2142851"/>
                <a:gd name="connsiteY4" fmla="*/ 767373 h 1345064"/>
                <a:gd name="connsiteX5" fmla="*/ 970301 w 2142851"/>
                <a:gd name="connsiteY5" fmla="*/ 868667 h 1345064"/>
                <a:gd name="connsiteX6" fmla="*/ 1197560 w 2142851"/>
                <a:gd name="connsiteY6" fmla="*/ 879507 h 1345064"/>
                <a:gd name="connsiteX7" fmla="*/ 1454721 w 2142851"/>
                <a:gd name="connsiteY7" fmla="*/ 832037 h 1345064"/>
                <a:gd name="connsiteX8" fmla="*/ 1737299 w 2142851"/>
                <a:gd name="connsiteY8" fmla="*/ 697476 h 1345064"/>
                <a:gd name="connsiteX9" fmla="*/ 1888307 w 2142851"/>
                <a:gd name="connsiteY9" fmla="*/ 578987 h 1345064"/>
                <a:gd name="connsiteX10" fmla="*/ 2062489 w 2142851"/>
                <a:gd name="connsiteY10" fmla="*/ 381257 h 1345064"/>
                <a:gd name="connsiteX11" fmla="*/ 2134255 w 2142851"/>
                <a:gd name="connsiteY11" fmla="*/ 282952 h 1345064"/>
                <a:gd name="connsiteX12" fmla="*/ 2142852 w 2142851"/>
                <a:gd name="connsiteY12" fmla="*/ 275851 h 1345064"/>
                <a:gd name="connsiteX13" fmla="*/ 2131264 w 2142851"/>
                <a:gd name="connsiteY13" fmla="*/ 310612 h 1345064"/>
                <a:gd name="connsiteX14" fmla="*/ 1850929 w 2142851"/>
                <a:gd name="connsiteY14" fmla="*/ 835401 h 1345064"/>
                <a:gd name="connsiteX15" fmla="*/ 1674504 w 2142851"/>
                <a:gd name="connsiteY15" fmla="*/ 1029767 h 1345064"/>
                <a:gd name="connsiteX16" fmla="*/ 1344829 w 2142851"/>
                <a:gd name="connsiteY16" fmla="*/ 1280948 h 1345064"/>
                <a:gd name="connsiteX17" fmla="*/ 1280165 w 2142851"/>
                <a:gd name="connsiteY17" fmla="*/ 1318700 h 1345064"/>
                <a:gd name="connsiteX18" fmla="*/ 1234938 w 2142851"/>
                <a:gd name="connsiteY18" fmla="*/ 1334025 h 1345064"/>
                <a:gd name="connsiteX19" fmla="*/ 1032722 w 2142851"/>
                <a:gd name="connsiteY19" fmla="*/ 1343743 h 1345064"/>
                <a:gd name="connsiteX20" fmla="*/ 678004 w 2142851"/>
                <a:gd name="connsiteY20" fmla="*/ 1259268 h 1345064"/>
                <a:gd name="connsiteX21" fmla="*/ 402527 w 2142851"/>
                <a:gd name="connsiteY21" fmla="*/ 1083218 h 1345064"/>
                <a:gd name="connsiteX22" fmla="*/ 175642 w 2142851"/>
                <a:gd name="connsiteY22" fmla="*/ 810357 h 1345064"/>
                <a:gd name="connsiteX23" fmla="*/ 44071 w 2142851"/>
                <a:gd name="connsiteY23" fmla="*/ 499372 h 1345064"/>
                <a:gd name="connsiteX24" fmla="*/ 8188 w 2142851"/>
                <a:gd name="connsiteY24" fmla="*/ 306127 h 1345064"/>
                <a:gd name="connsiteX25" fmla="*/ 1460 w 2142851"/>
                <a:gd name="connsiteY25" fmla="*/ 201842 h 1345064"/>
                <a:gd name="connsiteX26" fmla="*/ 3329 w 2142851"/>
                <a:gd name="connsiteY26" fmla="*/ 88212 h 1345064"/>
                <a:gd name="connsiteX27" fmla="*/ 11552 w 2142851"/>
                <a:gd name="connsiteY27" fmla="*/ 374 h 1345064"/>
                <a:gd name="connsiteX28" fmla="*/ 14169 w 2142851"/>
                <a:gd name="connsiteY28" fmla="*/ 0 h 1345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142851" h="1345064">
                  <a:moveTo>
                    <a:pt x="14169" y="0"/>
                  </a:moveTo>
                  <a:cubicBezTo>
                    <a:pt x="15290" y="2617"/>
                    <a:pt x="16785" y="5233"/>
                    <a:pt x="17533" y="7850"/>
                  </a:cubicBezTo>
                  <a:cubicBezTo>
                    <a:pt x="55285" y="125964"/>
                    <a:pt x="107614" y="236977"/>
                    <a:pt x="175642" y="341262"/>
                  </a:cubicBezTo>
                  <a:cubicBezTo>
                    <a:pt x="228345" y="421999"/>
                    <a:pt x="289272" y="495260"/>
                    <a:pt x="359169" y="561793"/>
                  </a:cubicBezTo>
                  <a:cubicBezTo>
                    <a:pt x="446260" y="644399"/>
                    <a:pt x="542321" y="714296"/>
                    <a:pt x="650344" y="767373"/>
                  </a:cubicBezTo>
                  <a:cubicBezTo>
                    <a:pt x="752013" y="817085"/>
                    <a:pt x="858540" y="851099"/>
                    <a:pt x="970301" y="868667"/>
                  </a:cubicBezTo>
                  <a:cubicBezTo>
                    <a:pt x="1045805" y="880254"/>
                    <a:pt x="1121682" y="883992"/>
                    <a:pt x="1197560" y="879507"/>
                  </a:cubicBezTo>
                  <a:cubicBezTo>
                    <a:pt x="1285024" y="874274"/>
                    <a:pt x="1370994" y="858201"/>
                    <a:pt x="1454721" y="832037"/>
                  </a:cubicBezTo>
                  <a:cubicBezTo>
                    <a:pt x="1555268" y="800639"/>
                    <a:pt x="1649461" y="755412"/>
                    <a:pt x="1737299" y="697476"/>
                  </a:cubicBezTo>
                  <a:cubicBezTo>
                    <a:pt x="1790750" y="662340"/>
                    <a:pt x="1840837" y="622345"/>
                    <a:pt x="1888307" y="578987"/>
                  </a:cubicBezTo>
                  <a:cubicBezTo>
                    <a:pt x="1953718" y="519182"/>
                    <a:pt x="2009412" y="451528"/>
                    <a:pt x="2062489" y="381257"/>
                  </a:cubicBezTo>
                  <a:cubicBezTo>
                    <a:pt x="2086785" y="348738"/>
                    <a:pt x="2110333" y="315845"/>
                    <a:pt x="2134255" y="282952"/>
                  </a:cubicBezTo>
                  <a:cubicBezTo>
                    <a:pt x="2136498" y="279962"/>
                    <a:pt x="2138740" y="277346"/>
                    <a:pt x="2142852" y="275851"/>
                  </a:cubicBezTo>
                  <a:cubicBezTo>
                    <a:pt x="2139114" y="287438"/>
                    <a:pt x="2135002" y="299025"/>
                    <a:pt x="2131264" y="310612"/>
                  </a:cubicBezTo>
                  <a:cubicBezTo>
                    <a:pt x="2069217" y="502362"/>
                    <a:pt x="1974650" y="676918"/>
                    <a:pt x="1850929" y="835401"/>
                  </a:cubicBezTo>
                  <a:cubicBezTo>
                    <a:pt x="1797104" y="904550"/>
                    <a:pt x="1738047" y="969214"/>
                    <a:pt x="1674504" y="1029767"/>
                  </a:cubicBezTo>
                  <a:cubicBezTo>
                    <a:pt x="1573957" y="1125828"/>
                    <a:pt x="1464065" y="1209556"/>
                    <a:pt x="1344829" y="1280948"/>
                  </a:cubicBezTo>
                  <a:cubicBezTo>
                    <a:pt x="1323524" y="1293656"/>
                    <a:pt x="1301471" y="1305991"/>
                    <a:pt x="1280165" y="1318700"/>
                  </a:cubicBezTo>
                  <a:cubicBezTo>
                    <a:pt x="1265961" y="1327297"/>
                    <a:pt x="1251010" y="1331782"/>
                    <a:pt x="1234938" y="1334025"/>
                  </a:cubicBezTo>
                  <a:cubicBezTo>
                    <a:pt x="1167657" y="1344117"/>
                    <a:pt x="1100376" y="1347107"/>
                    <a:pt x="1032722" y="1343743"/>
                  </a:cubicBezTo>
                  <a:cubicBezTo>
                    <a:pt x="909374" y="1337762"/>
                    <a:pt x="791260" y="1308981"/>
                    <a:pt x="678004" y="1259268"/>
                  </a:cubicBezTo>
                  <a:cubicBezTo>
                    <a:pt x="577083" y="1215162"/>
                    <a:pt x="485507" y="1156105"/>
                    <a:pt x="402527" y="1083218"/>
                  </a:cubicBezTo>
                  <a:cubicBezTo>
                    <a:pt x="312446" y="1004350"/>
                    <a:pt x="237316" y="912773"/>
                    <a:pt x="175642" y="810357"/>
                  </a:cubicBezTo>
                  <a:cubicBezTo>
                    <a:pt x="116959" y="713174"/>
                    <a:pt x="73600" y="608889"/>
                    <a:pt x="44071" y="499372"/>
                  </a:cubicBezTo>
                  <a:cubicBezTo>
                    <a:pt x="26877" y="435829"/>
                    <a:pt x="14543" y="371538"/>
                    <a:pt x="8188" y="306127"/>
                  </a:cubicBezTo>
                  <a:cubicBezTo>
                    <a:pt x="4824" y="271365"/>
                    <a:pt x="4824" y="236604"/>
                    <a:pt x="1460" y="201842"/>
                  </a:cubicBezTo>
                  <a:cubicBezTo>
                    <a:pt x="-2278" y="163716"/>
                    <a:pt x="2208" y="125964"/>
                    <a:pt x="3329" y="88212"/>
                  </a:cubicBezTo>
                  <a:cubicBezTo>
                    <a:pt x="4077" y="59058"/>
                    <a:pt x="8936" y="29529"/>
                    <a:pt x="11552" y="374"/>
                  </a:cubicBezTo>
                  <a:cubicBezTo>
                    <a:pt x="12300" y="374"/>
                    <a:pt x="13421" y="374"/>
                    <a:pt x="14169" y="0"/>
                  </a:cubicBezTo>
                  <a:close/>
                </a:path>
              </a:pathLst>
            </a:custGeom>
            <a:grpFill/>
            <a:ln w="186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455B8CB5-1617-49EA-82E1-23F9E092DD19}"/>
                </a:ext>
              </a:extLst>
            </p:cNvPr>
            <p:cNvSpPr/>
            <p:nvPr/>
          </p:nvSpPr>
          <p:spPr>
            <a:xfrm>
              <a:off x="1545312" y="2600797"/>
              <a:ext cx="600084" cy="2074543"/>
            </a:xfrm>
            <a:custGeom>
              <a:avLst/>
              <a:gdLst>
                <a:gd name="connsiteX0" fmla="*/ 166 w 600084"/>
                <a:gd name="connsiteY0" fmla="*/ 2072616 h 2074543"/>
                <a:gd name="connsiteX1" fmla="*/ 166 w 600084"/>
                <a:gd name="connsiteY1" fmla="*/ 2052805 h 2074543"/>
                <a:gd name="connsiteX2" fmla="*/ 166 w 600084"/>
                <a:gd name="connsiteY2" fmla="*/ 1850964 h 2074543"/>
                <a:gd name="connsiteX3" fmla="*/ 2035 w 600084"/>
                <a:gd name="connsiteY3" fmla="*/ 1563152 h 2074543"/>
                <a:gd name="connsiteX4" fmla="*/ 3156 w 600084"/>
                <a:gd name="connsiteY4" fmla="*/ 1300384 h 2074543"/>
                <a:gd name="connsiteX5" fmla="*/ 5025 w 600084"/>
                <a:gd name="connsiteY5" fmla="*/ 984539 h 2074543"/>
                <a:gd name="connsiteX6" fmla="*/ 6147 w 600084"/>
                <a:gd name="connsiteY6" fmla="*/ 724761 h 2074543"/>
                <a:gd name="connsiteX7" fmla="*/ 15117 w 600084"/>
                <a:gd name="connsiteY7" fmla="*/ 682524 h 2074543"/>
                <a:gd name="connsiteX8" fmla="*/ 58850 w 600084"/>
                <a:gd name="connsiteY8" fmla="*/ 577492 h 2074543"/>
                <a:gd name="connsiteX9" fmla="*/ 243124 w 600084"/>
                <a:gd name="connsiteY9" fmla="*/ 283700 h 2074543"/>
                <a:gd name="connsiteX10" fmla="*/ 363855 w 600084"/>
                <a:gd name="connsiteY10" fmla="*/ 163716 h 2074543"/>
                <a:gd name="connsiteX11" fmla="*/ 484586 w 600084"/>
                <a:gd name="connsiteY11" fmla="*/ 67281 h 2074543"/>
                <a:gd name="connsiteX12" fmla="*/ 580648 w 600084"/>
                <a:gd name="connsiteY12" fmla="*/ 5981 h 2074543"/>
                <a:gd name="connsiteX13" fmla="*/ 593357 w 600084"/>
                <a:gd name="connsiteY13" fmla="*/ 0 h 2074543"/>
                <a:gd name="connsiteX14" fmla="*/ 257327 w 600084"/>
                <a:gd name="connsiteY14" fmla="*/ 1037616 h 2074543"/>
                <a:gd name="connsiteX15" fmla="*/ 600085 w 600084"/>
                <a:gd name="connsiteY15" fmla="*/ 2072616 h 2074543"/>
                <a:gd name="connsiteX16" fmla="*/ 581022 w 600084"/>
                <a:gd name="connsiteY16" fmla="*/ 2073363 h 2074543"/>
                <a:gd name="connsiteX17" fmla="*/ 232284 w 600084"/>
                <a:gd name="connsiteY17" fmla="*/ 2073363 h 2074543"/>
                <a:gd name="connsiteX18" fmla="*/ 35302 w 600084"/>
                <a:gd name="connsiteY18" fmla="*/ 2073363 h 2074543"/>
                <a:gd name="connsiteX19" fmla="*/ 12127 w 600084"/>
                <a:gd name="connsiteY19" fmla="*/ 2074485 h 2074543"/>
                <a:gd name="connsiteX20" fmla="*/ 166 w 600084"/>
                <a:gd name="connsiteY20" fmla="*/ 2072616 h 20745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00084" h="2074543">
                  <a:moveTo>
                    <a:pt x="166" y="2072616"/>
                  </a:moveTo>
                  <a:cubicBezTo>
                    <a:pt x="166" y="2065140"/>
                    <a:pt x="166" y="2058786"/>
                    <a:pt x="166" y="2052805"/>
                  </a:cubicBezTo>
                  <a:cubicBezTo>
                    <a:pt x="166" y="1985525"/>
                    <a:pt x="-208" y="1918244"/>
                    <a:pt x="166" y="1850964"/>
                  </a:cubicBezTo>
                  <a:cubicBezTo>
                    <a:pt x="540" y="1754902"/>
                    <a:pt x="1661" y="1659214"/>
                    <a:pt x="2035" y="1563152"/>
                  </a:cubicBezTo>
                  <a:cubicBezTo>
                    <a:pt x="2409" y="1475688"/>
                    <a:pt x="2783" y="1387849"/>
                    <a:pt x="3156" y="1300384"/>
                  </a:cubicBezTo>
                  <a:cubicBezTo>
                    <a:pt x="3904" y="1194978"/>
                    <a:pt x="4651" y="1089945"/>
                    <a:pt x="5025" y="984539"/>
                  </a:cubicBezTo>
                  <a:cubicBezTo>
                    <a:pt x="5399" y="897822"/>
                    <a:pt x="5773" y="811479"/>
                    <a:pt x="6147" y="724761"/>
                  </a:cubicBezTo>
                  <a:cubicBezTo>
                    <a:pt x="6147" y="709810"/>
                    <a:pt x="9137" y="696354"/>
                    <a:pt x="15117" y="682524"/>
                  </a:cubicBezTo>
                  <a:cubicBezTo>
                    <a:pt x="30442" y="647763"/>
                    <a:pt x="43898" y="612253"/>
                    <a:pt x="58850" y="577492"/>
                  </a:cubicBezTo>
                  <a:cubicBezTo>
                    <a:pt x="104825" y="469843"/>
                    <a:pt x="166125" y="371538"/>
                    <a:pt x="243124" y="283700"/>
                  </a:cubicBezTo>
                  <a:cubicBezTo>
                    <a:pt x="280502" y="241089"/>
                    <a:pt x="321618" y="201842"/>
                    <a:pt x="363855" y="163716"/>
                  </a:cubicBezTo>
                  <a:cubicBezTo>
                    <a:pt x="401981" y="128954"/>
                    <a:pt x="441601" y="96062"/>
                    <a:pt x="484586" y="67281"/>
                  </a:cubicBezTo>
                  <a:cubicBezTo>
                    <a:pt x="515984" y="46349"/>
                    <a:pt x="548503" y="26538"/>
                    <a:pt x="580648" y="5981"/>
                  </a:cubicBezTo>
                  <a:cubicBezTo>
                    <a:pt x="583638" y="4112"/>
                    <a:pt x="586628" y="2990"/>
                    <a:pt x="593357" y="0"/>
                  </a:cubicBezTo>
                  <a:cubicBezTo>
                    <a:pt x="367967" y="311733"/>
                    <a:pt x="255832" y="656733"/>
                    <a:pt x="257327" y="1037616"/>
                  </a:cubicBezTo>
                  <a:cubicBezTo>
                    <a:pt x="259196" y="1418499"/>
                    <a:pt x="373573" y="1762751"/>
                    <a:pt x="600085" y="2072616"/>
                  </a:cubicBezTo>
                  <a:cubicBezTo>
                    <a:pt x="592983" y="2072990"/>
                    <a:pt x="587002" y="2073363"/>
                    <a:pt x="581022" y="2073363"/>
                  </a:cubicBezTo>
                  <a:cubicBezTo>
                    <a:pt x="464776" y="2073363"/>
                    <a:pt x="348530" y="2073363"/>
                    <a:pt x="232284" y="2073363"/>
                  </a:cubicBezTo>
                  <a:cubicBezTo>
                    <a:pt x="166499" y="2073363"/>
                    <a:pt x="100713" y="2073363"/>
                    <a:pt x="35302" y="2073363"/>
                  </a:cubicBezTo>
                  <a:cubicBezTo>
                    <a:pt x="27452" y="2073363"/>
                    <a:pt x="19603" y="2074485"/>
                    <a:pt x="12127" y="2074485"/>
                  </a:cubicBezTo>
                  <a:cubicBezTo>
                    <a:pt x="8389" y="2074858"/>
                    <a:pt x="4651" y="2073363"/>
                    <a:pt x="166" y="2072616"/>
                  </a:cubicBezTo>
                  <a:close/>
                </a:path>
              </a:pathLst>
            </a:custGeom>
            <a:grpFill/>
            <a:ln w="186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9C68BAF4-9C8E-49B7-A2CC-30AE73920597}"/>
                </a:ext>
              </a:extLst>
            </p:cNvPr>
            <p:cNvSpPr/>
            <p:nvPr/>
          </p:nvSpPr>
          <p:spPr>
            <a:xfrm>
              <a:off x="1560429" y="1287704"/>
              <a:ext cx="980593" cy="613748"/>
            </a:xfrm>
            <a:custGeom>
              <a:avLst/>
              <a:gdLst>
                <a:gd name="connsiteX0" fmla="*/ 3738 w 980593"/>
                <a:gd name="connsiteY0" fmla="*/ 0 h 613748"/>
                <a:gd name="connsiteX1" fmla="*/ 31771 w 980593"/>
                <a:gd name="connsiteY1" fmla="*/ 0 h 613748"/>
                <a:gd name="connsiteX2" fmla="*/ 469843 w 980593"/>
                <a:gd name="connsiteY2" fmla="*/ 374 h 613748"/>
                <a:gd name="connsiteX3" fmla="*/ 508342 w 980593"/>
                <a:gd name="connsiteY3" fmla="*/ 4859 h 613748"/>
                <a:gd name="connsiteX4" fmla="*/ 713922 w 980593"/>
                <a:gd name="connsiteY4" fmla="*/ 102790 h 613748"/>
                <a:gd name="connsiteX5" fmla="*/ 890346 w 980593"/>
                <a:gd name="connsiteY5" fmla="*/ 296035 h 613748"/>
                <a:gd name="connsiteX6" fmla="*/ 966971 w 980593"/>
                <a:gd name="connsiteY6" fmla="*/ 503109 h 613748"/>
                <a:gd name="connsiteX7" fmla="*/ 980428 w 980593"/>
                <a:gd name="connsiteY7" fmla="*/ 601787 h 613748"/>
                <a:gd name="connsiteX8" fmla="*/ 980428 w 980593"/>
                <a:gd name="connsiteY8" fmla="*/ 613748 h 613748"/>
                <a:gd name="connsiteX9" fmla="*/ 821944 w 980593"/>
                <a:gd name="connsiteY9" fmla="*/ 560672 h 613748"/>
                <a:gd name="connsiteX10" fmla="*/ 658976 w 980593"/>
                <a:gd name="connsiteY10" fmla="*/ 524789 h 613748"/>
                <a:gd name="connsiteX11" fmla="*/ 493017 w 980593"/>
                <a:gd name="connsiteY11" fmla="*/ 510211 h 613748"/>
                <a:gd name="connsiteX12" fmla="*/ 326311 w 980593"/>
                <a:gd name="connsiteY12" fmla="*/ 516939 h 613748"/>
                <a:gd name="connsiteX13" fmla="*/ 162221 w 980593"/>
                <a:gd name="connsiteY13" fmla="*/ 545347 h 613748"/>
                <a:gd name="connsiteX14" fmla="*/ 0 w 980593"/>
                <a:gd name="connsiteY14" fmla="*/ 592069 h 613748"/>
                <a:gd name="connsiteX15" fmla="*/ 3738 w 980593"/>
                <a:gd name="connsiteY15" fmla="*/ 0 h 613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980593" h="613748">
                  <a:moveTo>
                    <a:pt x="3738" y="0"/>
                  </a:moveTo>
                  <a:cubicBezTo>
                    <a:pt x="14577" y="0"/>
                    <a:pt x="23174" y="0"/>
                    <a:pt x="31771" y="0"/>
                  </a:cubicBezTo>
                  <a:cubicBezTo>
                    <a:pt x="177920" y="0"/>
                    <a:pt x="323694" y="0"/>
                    <a:pt x="469843" y="374"/>
                  </a:cubicBezTo>
                  <a:cubicBezTo>
                    <a:pt x="482551" y="374"/>
                    <a:pt x="495634" y="2243"/>
                    <a:pt x="508342" y="4859"/>
                  </a:cubicBezTo>
                  <a:cubicBezTo>
                    <a:pt x="584220" y="22053"/>
                    <a:pt x="651500" y="57562"/>
                    <a:pt x="713922" y="102790"/>
                  </a:cubicBezTo>
                  <a:cubicBezTo>
                    <a:pt x="786062" y="154745"/>
                    <a:pt x="847362" y="217167"/>
                    <a:pt x="890346" y="296035"/>
                  </a:cubicBezTo>
                  <a:cubicBezTo>
                    <a:pt x="926229" y="361446"/>
                    <a:pt x="950525" y="430969"/>
                    <a:pt x="966971" y="503109"/>
                  </a:cubicBezTo>
                  <a:cubicBezTo>
                    <a:pt x="974447" y="535628"/>
                    <a:pt x="978932" y="568521"/>
                    <a:pt x="980428" y="601787"/>
                  </a:cubicBezTo>
                  <a:cubicBezTo>
                    <a:pt x="980801" y="605899"/>
                    <a:pt x="980428" y="610011"/>
                    <a:pt x="980428" y="613748"/>
                  </a:cubicBezTo>
                  <a:cubicBezTo>
                    <a:pt x="926977" y="595807"/>
                    <a:pt x="875021" y="577118"/>
                    <a:pt x="821944" y="560672"/>
                  </a:cubicBezTo>
                  <a:cubicBezTo>
                    <a:pt x="768868" y="544225"/>
                    <a:pt x="714296" y="533012"/>
                    <a:pt x="658976" y="524789"/>
                  </a:cubicBezTo>
                  <a:cubicBezTo>
                    <a:pt x="604030" y="516565"/>
                    <a:pt x="548711" y="512080"/>
                    <a:pt x="493017" y="510211"/>
                  </a:cubicBezTo>
                  <a:cubicBezTo>
                    <a:pt x="437324" y="508342"/>
                    <a:pt x="381630" y="511706"/>
                    <a:pt x="326311" y="516939"/>
                  </a:cubicBezTo>
                  <a:cubicBezTo>
                    <a:pt x="270991" y="522172"/>
                    <a:pt x="216045" y="531143"/>
                    <a:pt x="162221" y="545347"/>
                  </a:cubicBezTo>
                  <a:cubicBezTo>
                    <a:pt x="108770" y="559550"/>
                    <a:pt x="55693" y="575997"/>
                    <a:pt x="0" y="592069"/>
                  </a:cubicBezTo>
                  <a:cubicBezTo>
                    <a:pt x="1495" y="394339"/>
                    <a:pt x="2616" y="198104"/>
                    <a:pt x="3738" y="0"/>
                  </a:cubicBezTo>
                  <a:close/>
                </a:path>
              </a:pathLst>
            </a:custGeom>
            <a:grpFill/>
            <a:ln w="186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94A1401F-0D67-43A8-ACCB-03A5DC0973E9}"/>
                </a:ext>
              </a:extLst>
            </p:cNvPr>
            <p:cNvSpPr/>
            <p:nvPr/>
          </p:nvSpPr>
          <p:spPr>
            <a:xfrm>
              <a:off x="2776658" y="1291229"/>
              <a:ext cx="776024" cy="899529"/>
            </a:xfrm>
            <a:custGeom>
              <a:avLst/>
              <a:gdLst>
                <a:gd name="connsiteX0" fmla="*/ 154053 w 776024"/>
                <a:gd name="connsiteY0" fmla="*/ 899530 h 899529"/>
                <a:gd name="connsiteX1" fmla="*/ 112189 w 776024"/>
                <a:gd name="connsiteY1" fmla="*/ 854676 h 899529"/>
                <a:gd name="connsiteX2" fmla="*/ 6035 w 776024"/>
                <a:gd name="connsiteY2" fmla="*/ 721610 h 899529"/>
                <a:gd name="connsiteX3" fmla="*/ 4914 w 776024"/>
                <a:gd name="connsiteY3" fmla="*/ 690960 h 899529"/>
                <a:gd name="connsiteX4" fmla="*/ 84156 w 776024"/>
                <a:gd name="connsiteY4" fmla="*/ 502948 h 899529"/>
                <a:gd name="connsiteX5" fmla="*/ 103966 w 776024"/>
                <a:gd name="connsiteY5" fmla="*/ 328392 h 899529"/>
                <a:gd name="connsiteX6" fmla="*/ 74811 w 776024"/>
                <a:gd name="connsiteY6" fmla="*/ 151968 h 899529"/>
                <a:gd name="connsiteX7" fmla="*/ 18744 w 776024"/>
                <a:gd name="connsiteY7" fmla="*/ 21892 h 899529"/>
                <a:gd name="connsiteX8" fmla="*/ 9399 w 776024"/>
                <a:gd name="connsiteY8" fmla="*/ 6567 h 899529"/>
                <a:gd name="connsiteX9" fmla="*/ 26219 w 776024"/>
                <a:gd name="connsiteY9" fmla="*/ 3203 h 899529"/>
                <a:gd name="connsiteX10" fmla="*/ 141718 w 776024"/>
                <a:gd name="connsiteY10" fmla="*/ 2081 h 899529"/>
                <a:gd name="connsiteX11" fmla="*/ 284502 w 776024"/>
                <a:gd name="connsiteY11" fmla="*/ 15164 h 899529"/>
                <a:gd name="connsiteX12" fmla="*/ 487465 w 776024"/>
                <a:gd name="connsiteY12" fmla="*/ 48430 h 899529"/>
                <a:gd name="connsiteX13" fmla="*/ 746869 w 776024"/>
                <a:gd name="connsiteY13" fmla="*/ 144866 h 899529"/>
                <a:gd name="connsiteX14" fmla="*/ 776024 w 776024"/>
                <a:gd name="connsiteY14" fmla="*/ 160565 h 899529"/>
                <a:gd name="connsiteX15" fmla="*/ 154053 w 776024"/>
                <a:gd name="connsiteY15" fmla="*/ 899530 h 8995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776024" h="899529">
                  <a:moveTo>
                    <a:pt x="154053" y="899530"/>
                  </a:moveTo>
                  <a:cubicBezTo>
                    <a:pt x="139101" y="883457"/>
                    <a:pt x="125271" y="869253"/>
                    <a:pt x="112189" y="854676"/>
                  </a:cubicBezTo>
                  <a:cubicBezTo>
                    <a:pt x="74437" y="812439"/>
                    <a:pt x="38928" y="767959"/>
                    <a:pt x="6035" y="721610"/>
                  </a:cubicBezTo>
                  <a:cubicBezTo>
                    <a:pt x="-1814" y="710770"/>
                    <a:pt x="-1814" y="702547"/>
                    <a:pt x="4914" y="690960"/>
                  </a:cubicBezTo>
                  <a:cubicBezTo>
                    <a:pt x="38554" y="631529"/>
                    <a:pt x="66588" y="569481"/>
                    <a:pt x="84156" y="502948"/>
                  </a:cubicBezTo>
                  <a:cubicBezTo>
                    <a:pt x="99481" y="445759"/>
                    <a:pt x="106582" y="387823"/>
                    <a:pt x="103966" y="328392"/>
                  </a:cubicBezTo>
                  <a:cubicBezTo>
                    <a:pt x="101349" y="268213"/>
                    <a:pt x="92005" y="209156"/>
                    <a:pt x="74811" y="151968"/>
                  </a:cubicBezTo>
                  <a:cubicBezTo>
                    <a:pt x="61355" y="106740"/>
                    <a:pt x="43787" y="62634"/>
                    <a:pt x="18744" y="21892"/>
                  </a:cubicBezTo>
                  <a:cubicBezTo>
                    <a:pt x="15754" y="17033"/>
                    <a:pt x="13137" y="12173"/>
                    <a:pt x="9399" y="6567"/>
                  </a:cubicBezTo>
                  <a:cubicBezTo>
                    <a:pt x="16127" y="5072"/>
                    <a:pt x="21360" y="3577"/>
                    <a:pt x="26219" y="3203"/>
                  </a:cubicBezTo>
                  <a:cubicBezTo>
                    <a:pt x="64719" y="212"/>
                    <a:pt x="102845" y="-1656"/>
                    <a:pt x="141718" y="2081"/>
                  </a:cubicBezTo>
                  <a:cubicBezTo>
                    <a:pt x="189188" y="6567"/>
                    <a:pt x="237032" y="8436"/>
                    <a:pt x="284502" y="15164"/>
                  </a:cubicBezTo>
                  <a:cubicBezTo>
                    <a:pt x="352530" y="24508"/>
                    <a:pt x="420185" y="36843"/>
                    <a:pt x="487465" y="48430"/>
                  </a:cubicBezTo>
                  <a:cubicBezTo>
                    <a:pt x="579789" y="64503"/>
                    <a:pt x="664637" y="101133"/>
                    <a:pt x="746869" y="144866"/>
                  </a:cubicBezTo>
                  <a:cubicBezTo>
                    <a:pt x="755840" y="149725"/>
                    <a:pt x="765185" y="154584"/>
                    <a:pt x="776024" y="160565"/>
                  </a:cubicBezTo>
                  <a:cubicBezTo>
                    <a:pt x="568576" y="406512"/>
                    <a:pt x="362249" y="652087"/>
                    <a:pt x="154053" y="899530"/>
                  </a:cubicBezTo>
                  <a:close/>
                </a:path>
              </a:pathLst>
            </a:custGeom>
            <a:grpFill/>
            <a:ln w="186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E41578E6-8CA0-45D9-B672-38F6E4FA4373}"/>
                </a:ext>
              </a:extLst>
            </p:cNvPr>
            <p:cNvSpPr/>
            <p:nvPr/>
          </p:nvSpPr>
          <p:spPr>
            <a:xfrm>
              <a:off x="1557852" y="2081148"/>
              <a:ext cx="606339" cy="499838"/>
            </a:xfrm>
            <a:custGeom>
              <a:avLst/>
              <a:gdLst>
                <a:gd name="connsiteX0" fmla="*/ 1830 w 606339"/>
                <a:gd name="connsiteY0" fmla="*/ 499839 h 499838"/>
                <a:gd name="connsiteX1" fmla="*/ 4073 w 606339"/>
                <a:gd name="connsiteY1" fmla="*/ 3084 h 499838"/>
                <a:gd name="connsiteX2" fmla="*/ 50048 w 606339"/>
                <a:gd name="connsiteY2" fmla="*/ 1962 h 499838"/>
                <a:gd name="connsiteX3" fmla="*/ 418596 w 606339"/>
                <a:gd name="connsiteY3" fmla="*/ 114470 h 499838"/>
                <a:gd name="connsiteX4" fmla="*/ 519517 w 606339"/>
                <a:gd name="connsiteY4" fmla="*/ 167547 h 499838"/>
                <a:gd name="connsiteX5" fmla="*/ 600253 w 606339"/>
                <a:gd name="connsiteY5" fmla="*/ 218008 h 499838"/>
                <a:gd name="connsiteX6" fmla="*/ 606234 w 606339"/>
                <a:gd name="connsiteY6" fmla="*/ 229221 h 499838"/>
                <a:gd name="connsiteX7" fmla="*/ 596516 w 606339"/>
                <a:gd name="connsiteY7" fmla="*/ 241930 h 499838"/>
                <a:gd name="connsiteX8" fmla="*/ 579695 w 606339"/>
                <a:gd name="connsiteY8" fmla="*/ 244920 h 499838"/>
                <a:gd name="connsiteX9" fmla="*/ 365519 w 606339"/>
                <a:gd name="connsiteY9" fmla="*/ 290895 h 499838"/>
                <a:gd name="connsiteX10" fmla="*/ 140877 w 606339"/>
                <a:gd name="connsiteY10" fmla="*/ 405272 h 499838"/>
                <a:gd name="connsiteX11" fmla="*/ 13417 w 606339"/>
                <a:gd name="connsiteY11" fmla="*/ 492737 h 499838"/>
                <a:gd name="connsiteX12" fmla="*/ 1830 w 606339"/>
                <a:gd name="connsiteY12" fmla="*/ 499839 h 499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06339" h="499838">
                  <a:moveTo>
                    <a:pt x="1830" y="499839"/>
                  </a:moveTo>
                  <a:cubicBezTo>
                    <a:pt x="-1908" y="484887"/>
                    <a:pt x="709" y="22146"/>
                    <a:pt x="4073" y="3084"/>
                  </a:cubicBezTo>
                  <a:cubicBezTo>
                    <a:pt x="19024" y="-1402"/>
                    <a:pt x="34723" y="-280"/>
                    <a:pt x="50048" y="1962"/>
                  </a:cubicBezTo>
                  <a:cubicBezTo>
                    <a:pt x="178255" y="21773"/>
                    <a:pt x="301602" y="58029"/>
                    <a:pt x="418596" y="114470"/>
                  </a:cubicBezTo>
                  <a:cubicBezTo>
                    <a:pt x="452610" y="130917"/>
                    <a:pt x="486250" y="148858"/>
                    <a:pt x="519517" y="167547"/>
                  </a:cubicBezTo>
                  <a:cubicBezTo>
                    <a:pt x="547177" y="183246"/>
                    <a:pt x="573341" y="200814"/>
                    <a:pt x="600253" y="218008"/>
                  </a:cubicBezTo>
                  <a:cubicBezTo>
                    <a:pt x="603617" y="220250"/>
                    <a:pt x="606981" y="225857"/>
                    <a:pt x="606234" y="229221"/>
                  </a:cubicBezTo>
                  <a:cubicBezTo>
                    <a:pt x="605113" y="234080"/>
                    <a:pt x="601001" y="239313"/>
                    <a:pt x="596516" y="241930"/>
                  </a:cubicBezTo>
                  <a:cubicBezTo>
                    <a:pt x="592030" y="244546"/>
                    <a:pt x="585676" y="244920"/>
                    <a:pt x="579695" y="244920"/>
                  </a:cubicBezTo>
                  <a:cubicBezTo>
                    <a:pt x="505687" y="247537"/>
                    <a:pt x="435042" y="266226"/>
                    <a:pt x="365519" y="290895"/>
                  </a:cubicBezTo>
                  <a:cubicBezTo>
                    <a:pt x="285530" y="319302"/>
                    <a:pt x="211521" y="359297"/>
                    <a:pt x="140877" y="405272"/>
                  </a:cubicBezTo>
                  <a:cubicBezTo>
                    <a:pt x="97892" y="433306"/>
                    <a:pt x="56028" y="463582"/>
                    <a:pt x="13417" y="492737"/>
                  </a:cubicBezTo>
                  <a:cubicBezTo>
                    <a:pt x="10053" y="495353"/>
                    <a:pt x="5942" y="497222"/>
                    <a:pt x="1830" y="499839"/>
                  </a:cubicBezTo>
                  <a:close/>
                </a:path>
              </a:pathLst>
            </a:custGeom>
            <a:grpFill/>
            <a:ln w="186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86218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B8658F4-38EA-4BFD-9824-81429A6560B5}"/>
              </a:ext>
            </a:extLst>
          </p:cNvPr>
          <p:cNvSpPr/>
          <p:nvPr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FD2A7143-35D4-4907-8E14-200183342B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65763" y="1004103"/>
            <a:ext cx="1191987" cy="119198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69E3FE8-05BB-4176-AF72-9D6CC844B586}"/>
              </a:ext>
            </a:extLst>
          </p:cNvPr>
          <p:cNvSpPr txBox="1"/>
          <p:nvPr/>
        </p:nvSpPr>
        <p:spPr>
          <a:xfrm>
            <a:off x="4443582" y="1066800"/>
            <a:ext cx="456383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 err="1">
                <a:latin typeface="Graphik Semibold" panose="020B0703030202060203" pitchFamily="34" charset="0"/>
              </a:rPr>
              <a:t>iligence</a:t>
            </a:r>
            <a:endParaRPr lang="en-US" sz="8000" dirty="0">
              <a:latin typeface="Graphik Semibold" panose="020B0703030202060203" pitchFamily="34" charset="0"/>
            </a:endParaRP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5CFB1F08-7F4F-45E5-AD4C-FAF8F97317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65763" y="4561010"/>
            <a:ext cx="1191987" cy="119198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FC9942A-D3AF-4C91-84DC-41EBF0AA5D87}"/>
              </a:ext>
            </a:extLst>
          </p:cNvPr>
          <p:cNvSpPr txBox="1"/>
          <p:nvPr/>
        </p:nvSpPr>
        <p:spPr>
          <a:xfrm>
            <a:off x="4443582" y="4623707"/>
            <a:ext cx="456383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 err="1">
                <a:solidFill>
                  <a:schemeClr val="bg1"/>
                </a:solidFill>
                <a:latin typeface="Graphik Semibold" panose="020B0703030202060203" pitchFamily="34" charset="0"/>
              </a:rPr>
              <a:t>iligence</a:t>
            </a:r>
            <a:endParaRPr lang="en-US" sz="8000" dirty="0">
              <a:solidFill>
                <a:schemeClr val="bg1"/>
              </a:solidFill>
              <a:latin typeface="Graphik Semibold" panose="020B0703030202060203" pitchFamily="34" charset="0"/>
            </a:endParaRP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D1854BF1-7B53-4909-A281-86C3892E103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30615" y="1066800"/>
            <a:ext cx="1609907" cy="205645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3E12E25D-4283-48AF-9933-D53198185FC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90893" y="4621706"/>
            <a:ext cx="1599328" cy="204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461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B8658F4-38EA-4BFD-9824-81429A6560B5}"/>
              </a:ext>
            </a:extLst>
          </p:cNvPr>
          <p:cNvSpPr/>
          <p:nvPr/>
        </p:nvSpPr>
        <p:spPr>
          <a:xfrm>
            <a:off x="1" y="3429000"/>
            <a:ext cx="12192000" cy="3429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9E3FE8-05BB-4176-AF72-9D6CC844B586}"/>
              </a:ext>
            </a:extLst>
          </p:cNvPr>
          <p:cNvSpPr txBox="1"/>
          <p:nvPr/>
        </p:nvSpPr>
        <p:spPr>
          <a:xfrm>
            <a:off x="4443582" y="1066800"/>
            <a:ext cx="4563835" cy="132343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8000" dirty="0" err="1">
                <a:solidFill>
                  <a:srgbClr val="3059DD"/>
                </a:solidFill>
                <a:latin typeface="Graphik Semibold" panose="020B0703030202060203" pitchFamily="34" charset="0"/>
              </a:rPr>
              <a:t>iligence</a:t>
            </a:r>
            <a:endParaRPr lang="en-US" sz="8000" dirty="0">
              <a:solidFill>
                <a:srgbClr val="3059DD"/>
              </a:solidFill>
              <a:latin typeface="Graphik Semibold" panose="020B0703030202060203" pitchFamily="34" charset="0"/>
            </a:endParaRPr>
          </a:p>
        </p:txBody>
      </p:sp>
      <p:grpSp>
        <p:nvGrpSpPr>
          <p:cNvPr id="2" name="Graphic 9">
            <a:extLst>
              <a:ext uri="{FF2B5EF4-FFF2-40B4-BE49-F238E27FC236}">
                <a16:creationId xmlns:a16="http://schemas.microsoft.com/office/drawing/2014/main" id="{017325DC-5DED-477A-A8E1-864E9658B5B8}"/>
              </a:ext>
            </a:extLst>
          </p:cNvPr>
          <p:cNvGrpSpPr/>
          <p:nvPr/>
        </p:nvGrpSpPr>
        <p:grpSpPr>
          <a:xfrm>
            <a:off x="3677712" y="4507773"/>
            <a:ext cx="1064924" cy="1199453"/>
            <a:chOff x="3677712" y="4507773"/>
            <a:chExt cx="1064924" cy="1199453"/>
          </a:xfrm>
          <a:solidFill>
            <a:srgbClr val="3059DD"/>
          </a:solidFill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4FBF3175-E44A-4150-A571-1E98EAA0322C}"/>
                </a:ext>
              </a:extLst>
            </p:cNvPr>
            <p:cNvSpPr/>
            <p:nvPr/>
          </p:nvSpPr>
          <p:spPr>
            <a:xfrm>
              <a:off x="4103240" y="4569048"/>
              <a:ext cx="639396" cy="709740"/>
            </a:xfrm>
            <a:custGeom>
              <a:avLst/>
              <a:gdLst>
                <a:gd name="connsiteX0" fmla="*/ 264175 w 639396"/>
                <a:gd name="connsiteY0" fmla="*/ 535860 h 709740"/>
                <a:gd name="connsiteX1" fmla="*/ 306393 w 639396"/>
                <a:gd name="connsiteY1" fmla="*/ 500128 h 709740"/>
                <a:gd name="connsiteX2" fmla="*/ 332729 w 639396"/>
                <a:gd name="connsiteY2" fmla="*/ 445867 h 709740"/>
                <a:gd name="connsiteX3" fmla="*/ 331009 w 639396"/>
                <a:gd name="connsiteY3" fmla="*/ 395179 h 709740"/>
                <a:gd name="connsiteX4" fmla="*/ 319363 w 639396"/>
                <a:gd name="connsiteY4" fmla="*/ 375857 h 709740"/>
                <a:gd name="connsiteX5" fmla="*/ 313672 w 639396"/>
                <a:gd name="connsiteY5" fmla="*/ 373210 h 709740"/>
                <a:gd name="connsiteX6" fmla="*/ 225134 w 639396"/>
                <a:gd name="connsiteY6" fmla="*/ 358784 h 709740"/>
                <a:gd name="connsiteX7" fmla="*/ 111318 w 639396"/>
                <a:gd name="connsiteY7" fmla="*/ 299627 h 709740"/>
                <a:gd name="connsiteX8" fmla="*/ 110259 w 639396"/>
                <a:gd name="connsiteY8" fmla="*/ 297906 h 709740"/>
                <a:gd name="connsiteX9" fmla="*/ 202768 w 639396"/>
                <a:gd name="connsiteY9" fmla="*/ 149152 h 709740"/>
                <a:gd name="connsiteX10" fmla="*/ 295673 w 639396"/>
                <a:gd name="connsiteY10" fmla="*/ 0 h 709740"/>
                <a:gd name="connsiteX11" fmla="*/ 308378 w 639396"/>
                <a:gd name="connsiteY11" fmla="*/ 6485 h 709740"/>
                <a:gd name="connsiteX12" fmla="*/ 430664 w 639396"/>
                <a:gd name="connsiteY12" fmla="*/ 91582 h 709740"/>
                <a:gd name="connsiteX13" fmla="*/ 466529 w 639396"/>
                <a:gd name="connsiteY13" fmla="*/ 125330 h 709740"/>
                <a:gd name="connsiteX14" fmla="*/ 536671 w 639396"/>
                <a:gd name="connsiteY14" fmla="*/ 210559 h 709740"/>
                <a:gd name="connsiteX15" fmla="*/ 582595 w 639396"/>
                <a:gd name="connsiteY15" fmla="*/ 289965 h 709740"/>
                <a:gd name="connsiteX16" fmla="*/ 629048 w 639396"/>
                <a:gd name="connsiteY16" fmla="*/ 430118 h 709740"/>
                <a:gd name="connsiteX17" fmla="*/ 637120 w 639396"/>
                <a:gd name="connsiteY17" fmla="*/ 489672 h 709740"/>
                <a:gd name="connsiteX18" fmla="*/ 639370 w 639396"/>
                <a:gd name="connsiteY18" fmla="*/ 539301 h 709740"/>
                <a:gd name="connsiteX19" fmla="*/ 634474 w 639396"/>
                <a:gd name="connsiteY19" fmla="*/ 552139 h 709740"/>
                <a:gd name="connsiteX20" fmla="*/ 614490 w 639396"/>
                <a:gd name="connsiteY20" fmla="*/ 575828 h 709740"/>
                <a:gd name="connsiteX21" fmla="*/ 544744 w 639396"/>
                <a:gd name="connsiteY21" fmla="*/ 638427 h 709740"/>
                <a:gd name="connsiteX22" fmla="*/ 453957 w 639396"/>
                <a:gd name="connsiteY22" fmla="*/ 686071 h 709740"/>
                <a:gd name="connsiteX23" fmla="*/ 368198 w 639396"/>
                <a:gd name="connsiteY23" fmla="*/ 706716 h 709740"/>
                <a:gd name="connsiteX24" fmla="*/ 309172 w 639396"/>
                <a:gd name="connsiteY24" fmla="*/ 709496 h 709740"/>
                <a:gd name="connsiteX25" fmla="*/ 244059 w 639396"/>
                <a:gd name="connsiteY25" fmla="*/ 701687 h 709740"/>
                <a:gd name="connsiteX26" fmla="*/ 146919 w 639396"/>
                <a:gd name="connsiteY26" fmla="*/ 667410 h 709740"/>
                <a:gd name="connsiteX27" fmla="*/ 63939 w 639396"/>
                <a:gd name="connsiteY27" fmla="*/ 610767 h 709740"/>
                <a:gd name="connsiteX28" fmla="*/ 4252 w 639396"/>
                <a:gd name="connsiteY28" fmla="*/ 548566 h 709740"/>
                <a:gd name="connsiteX29" fmla="*/ 679 w 639396"/>
                <a:gd name="connsiteY29" fmla="*/ 544331 h 709740"/>
                <a:gd name="connsiteX30" fmla="*/ 282 w 639396"/>
                <a:gd name="connsiteY30" fmla="*/ 540228 h 709740"/>
                <a:gd name="connsiteX31" fmla="*/ 3987 w 639396"/>
                <a:gd name="connsiteY31" fmla="*/ 538772 h 709740"/>
                <a:gd name="connsiteX32" fmla="*/ 16692 w 639396"/>
                <a:gd name="connsiteY32" fmla="*/ 539698 h 709740"/>
                <a:gd name="connsiteX33" fmla="*/ 77041 w 639396"/>
                <a:gd name="connsiteY33" fmla="*/ 526199 h 709740"/>
                <a:gd name="connsiteX34" fmla="*/ 99142 w 639396"/>
                <a:gd name="connsiteY34" fmla="*/ 512568 h 709740"/>
                <a:gd name="connsiteX35" fmla="*/ 153006 w 639396"/>
                <a:gd name="connsiteY35" fmla="*/ 486496 h 709740"/>
                <a:gd name="connsiteX36" fmla="*/ 167300 w 639396"/>
                <a:gd name="connsiteY36" fmla="*/ 482394 h 709740"/>
                <a:gd name="connsiteX37" fmla="*/ 213488 w 639396"/>
                <a:gd name="connsiteY37" fmla="*/ 488349 h 709740"/>
                <a:gd name="connsiteX38" fmla="*/ 259411 w 639396"/>
                <a:gd name="connsiteY38" fmla="*/ 528846 h 709740"/>
                <a:gd name="connsiteX39" fmla="*/ 264175 w 639396"/>
                <a:gd name="connsiteY39" fmla="*/ 535860 h 709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639396" h="709740">
                  <a:moveTo>
                    <a:pt x="264175" y="535860"/>
                  </a:moveTo>
                  <a:cubicBezTo>
                    <a:pt x="281380" y="526993"/>
                    <a:pt x="295144" y="515082"/>
                    <a:pt x="306393" y="500128"/>
                  </a:cubicBezTo>
                  <a:cubicBezTo>
                    <a:pt x="318701" y="483717"/>
                    <a:pt x="328494" y="466115"/>
                    <a:pt x="332729" y="445867"/>
                  </a:cubicBezTo>
                  <a:cubicBezTo>
                    <a:pt x="336303" y="428927"/>
                    <a:pt x="337097" y="411854"/>
                    <a:pt x="331009" y="395179"/>
                  </a:cubicBezTo>
                  <a:cubicBezTo>
                    <a:pt x="328362" y="388032"/>
                    <a:pt x="324392" y="381680"/>
                    <a:pt x="319363" y="375857"/>
                  </a:cubicBezTo>
                  <a:cubicBezTo>
                    <a:pt x="317907" y="374136"/>
                    <a:pt x="316186" y="373210"/>
                    <a:pt x="313672" y="373210"/>
                  </a:cubicBezTo>
                  <a:cubicBezTo>
                    <a:pt x="283365" y="373077"/>
                    <a:pt x="253853" y="368181"/>
                    <a:pt x="225134" y="358784"/>
                  </a:cubicBezTo>
                  <a:cubicBezTo>
                    <a:pt x="183975" y="345285"/>
                    <a:pt x="146125" y="325434"/>
                    <a:pt x="111318" y="299627"/>
                  </a:cubicBezTo>
                  <a:cubicBezTo>
                    <a:pt x="111053" y="299362"/>
                    <a:pt x="110921" y="298965"/>
                    <a:pt x="110259" y="297906"/>
                  </a:cubicBezTo>
                  <a:cubicBezTo>
                    <a:pt x="140963" y="248542"/>
                    <a:pt x="171799" y="198781"/>
                    <a:pt x="202768" y="149152"/>
                  </a:cubicBezTo>
                  <a:cubicBezTo>
                    <a:pt x="233604" y="99523"/>
                    <a:pt x="264572" y="50026"/>
                    <a:pt x="295673" y="0"/>
                  </a:cubicBezTo>
                  <a:cubicBezTo>
                    <a:pt x="300305" y="2382"/>
                    <a:pt x="304408" y="4367"/>
                    <a:pt x="308378" y="6485"/>
                  </a:cubicBezTo>
                  <a:cubicBezTo>
                    <a:pt x="352184" y="30439"/>
                    <a:pt x="393211" y="58628"/>
                    <a:pt x="430664" y="91582"/>
                  </a:cubicBezTo>
                  <a:cubicBezTo>
                    <a:pt x="442972" y="102434"/>
                    <a:pt x="455015" y="113551"/>
                    <a:pt x="466529" y="125330"/>
                  </a:cubicBezTo>
                  <a:cubicBezTo>
                    <a:pt x="492336" y="151666"/>
                    <a:pt x="515893" y="180120"/>
                    <a:pt x="536671" y="210559"/>
                  </a:cubicBezTo>
                  <a:cubicBezTo>
                    <a:pt x="553876" y="235837"/>
                    <a:pt x="569360" y="262306"/>
                    <a:pt x="582595" y="289965"/>
                  </a:cubicBezTo>
                  <a:cubicBezTo>
                    <a:pt x="604034" y="334698"/>
                    <a:pt x="619651" y="381415"/>
                    <a:pt x="629048" y="430118"/>
                  </a:cubicBezTo>
                  <a:cubicBezTo>
                    <a:pt x="632885" y="449837"/>
                    <a:pt x="635929" y="469688"/>
                    <a:pt x="637120" y="489672"/>
                  </a:cubicBezTo>
                  <a:cubicBezTo>
                    <a:pt x="638179" y="506215"/>
                    <a:pt x="638576" y="522758"/>
                    <a:pt x="639370" y="539301"/>
                  </a:cubicBezTo>
                  <a:cubicBezTo>
                    <a:pt x="639635" y="544463"/>
                    <a:pt x="637915" y="548301"/>
                    <a:pt x="634474" y="552139"/>
                  </a:cubicBezTo>
                  <a:cubicBezTo>
                    <a:pt x="627459" y="559682"/>
                    <a:pt x="621239" y="568020"/>
                    <a:pt x="614490" y="575828"/>
                  </a:cubicBezTo>
                  <a:cubicBezTo>
                    <a:pt x="593712" y="599518"/>
                    <a:pt x="570419" y="620296"/>
                    <a:pt x="544744" y="638427"/>
                  </a:cubicBezTo>
                  <a:cubicBezTo>
                    <a:pt x="516555" y="658279"/>
                    <a:pt x="486381" y="674160"/>
                    <a:pt x="453957" y="686071"/>
                  </a:cubicBezTo>
                  <a:cubicBezTo>
                    <a:pt x="426164" y="696261"/>
                    <a:pt x="397578" y="703143"/>
                    <a:pt x="368198" y="706716"/>
                  </a:cubicBezTo>
                  <a:cubicBezTo>
                    <a:pt x="348611" y="709099"/>
                    <a:pt x="328892" y="710290"/>
                    <a:pt x="309172" y="709496"/>
                  </a:cubicBezTo>
                  <a:cubicBezTo>
                    <a:pt x="287336" y="708702"/>
                    <a:pt x="265499" y="706187"/>
                    <a:pt x="244059" y="701687"/>
                  </a:cubicBezTo>
                  <a:cubicBezTo>
                    <a:pt x="210179" y="694541"/>
                    <a:pt x="177755" y="683159"/>
                    <a:pt x="146919" y="667410"/>
                  </a:cubicBezTo>
                  <a:cubicBezTo>
                    <a:pt x="116877" y="652058"/>
                    <a:pt x="89217" y="633266"/>
                    <a:pt x="63939" y="610767"/>
                  </a:cubicBezTo>
                  <a:cubicBezTo>
                    <a:pt x="42367" y="591577"/>
                    <a:pt x="22515" y="570932"/>
                    <a:pt x="4252" y="548566"/>
                  </a:cubicBezTo>
                  <a:cubicBezTo>
                    <a:pt x="3061" y="547110"/>
                    <a:pt x="1605" y="545919"/>
                    <a:pt x="679" y="544331"/>
                  </a:cubicBezTo>
                  <a:cubicBezTo>
                    <a:pt x="17" y="543139"/>
                    <a:pt x="-248" y="541287"/>
                    <a:pt x="282" y="540228"/>
                  </a:cubicBezTo>
                  <a:cubicBezTo>
                    <a:pt x="811" y="539301"/>
                    <a:pt x="2664" y="538772"/>
                    <a:pt x="3987" y="538772"/>
                  </a:cubicBezTo>
                  <a:cubicBezTo>
                    <a:pt x="8222" y="538904"/>
                    <a:pt x="12457" y="539698"/>
                    <a:pt x="16692" y="539698"/>
                  </a:cubicBezTo>
                  <a:cubicBezTo>
                    <a:pt x="37867" y="539698"/>
                    <a:pt x="58116" y="535860"/>
                    <a:pt x="77041" y="526199"/>
                  </a:cubicBezTo>
                  <a:cubicBezTo>
                    <a:pt x="84717" y="522229"/>
                    <a:pt x="92128" y="517597"/>
                    <a:pt x="99142" y="512568"/>
                  </a:cubicBezTo>
                  <a:cubicBezTo>
                    <a:pt x="115685" y="500789"/>
                    <a:pt x="133023" y="490996"/>
                    <a:pt x="153006" y="486496"/>
                  </a:cubicBezTo>
                  <a:cubicBezTo>
                    <a:pt x="157903" y="485437"/>
                    <a:pt x="162535" y="483452"/>
                    <a:pt x="167300" y="482394"/>
                  </a:cubicBezTo>
                  <a:cubicBezTo>
                    <a:pt x="183313" y="478953"/>
                    <a:pt x="198797" y="481335"/>
                    <a:pt x="213488" y="488349"/>
                  </a:cubicBezTo>
                  <a:cubicBezTo>
                    <a:pt x="232678" y="497481"/>
                    <a:pt x="247632" y="511377"/>
                    <a:pt x="259411" y="528846"/>
                  </a:cubicBezTo>
                  <a:cubicBezTo>
                    <a:pt x="261131" y="531361"/>
                    <a:pt x="262455" y="533478"/>
                    <a:pt x="264175" y="535860"/>
                  </a:cubicBezTo>
                  <a:close/>
                </a:path>
              </a:pathLst>
            </a:custGeom>
            <a:solidFill>
              <a:srgbClr val="3059DD"/>
            </a:solidFill>
            <a:ln w="65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706121FB-AE61-49F3-8595-D6DBA341662C}"/>
                </a:ext>
              </a:extLst>
            </p:cNvPr>
            <p:cNvSpPr/>
            <p:nvPr/>
          </p:nvSpPr>
          <p:spPr>
            <a:xfrm>
              <a:off x="3960603" y="5172139"/>
              <a:ext cx="758715" cy="476244"/>
            </a:xfrm>
            <a:custGeom>
              <a:avLst/>
              <a:gdLst>
                <a:gd name="connsiteX0" fmla="*/ 5017 w 758715"/>
                <a:gd name="connsiteY0" fmla="*/ 0 h 476244"/>
                <a:gd name="connsiteX1" fmla="*/ 6208 w 758715"/>
                <a:gd name="connsiteY1" fmla="*/ 2779 h 476244"/>
                <a:gd name="connsiteX2" fmla="*/ 62189 w 758715"/>
                <a:gd name="connsiteY2" fmla="*/ 120830 h 476244"/>
                <a:gd name="connsiteX3" fmla="*/ 127170 w 758715"/>
                <a:gd name="connsiteY3" fmla="*/ 198913 h 476244"/>
                <a:gd name="connsiteX4" fmla="*/ 230266 w 758715"/>
                <a:gd name="connsiteY4" fmla="*/ 271702 h 476244"/>
                <a:gd name="connsiteX5" fmla="*/ 343552 w 758715"/>
                <a:gd name="connsiteY5" fmla="*/ 307567 h 476244"/>
                <a:gd name="connsiteX6" fmla="*/ 424018 w 758715"/>
                <a:gd name="connsiteY6" fmla="*/ 311405 h 476244"/>
                <a:gd name="connsiteX7" fmla="*/ 515070 w 758715"/>
                <a:gd name="connsiteY7" fmla="*/ 294598 h 476244"/>
                <a:gd name="connsiteX8" fmla="*/ 615122 w 758715"/>
                <a:gd name="connsiteY8" fmla="*/ 246954 h 476244"/>
                <a:gd name="connsiteX9" fmla="*/ 668589 w 758715"/>
                <a:gd name="connsiteY9" fmla="*/ 205001 h 476244"/>
                <a:gd name="connsiteX10" fmla="*/ 730261 w 758715"/>
                <a:gd name="connsiteY10" fmla="*/ 134991 h 476244"/>
                <a:gd name="connsiteX11" fmla="*/ 755671 w 758715"/>
                <a:gd name="connsiteY11" fmla="*/ 100184 h 476244"/>
                <a:gd name="connsiteX12" fmla="*/ 758715 w 758715"/>
                <a:gd name="connsiteY12" fmla="*/ 97670 h 476244"/>
                <a:gd name="connsiteX13" fmla="*/ 754613 w 758715"/>
                <a:gd name="connsiteY13" fmla="*/ 109978 h 476244"/>
                <a:gd name="connsiteX14" fmla="*/ 655355 w 758715"/>
                <a:gd name="connsiteY14" fmla="*/ 295789 h 476244"/>
                <a:gd name="connsiteX15" fmla="*/ 592888 w 758715"/>
                <a:gd name="connsiteY15" fmla="*/ 364607 h 476244"/>
                <a:gd name="connsiteX16" fmla="*/ 476161 w 758715"/>
                <a:gd name="connsiteY16" fmla="*/ 453543 h 476244"/>
                <a:gd name="connsiteX17" fmla="*/ 453266 w 758715"/>
                <a:gd name="connsiteY17" fmla="*/ 466909 h 476244"/>
                <a:gd name="connsiteX18" fmla="*/ 437252 w 758715"/>
                <a:gd name="connsiteY18" fmla="*/ 472335 h 476244"/>
                <a:gd name="connsiteX19" fmla="*/ 365654 w 758715"/>
                <a:gd name="connsiteY19" fmla="*/ 475776 h 476244"/>
                <a:gd name="connsiteX20" fmla="*/ 240060 w 758715"/>
                <a:gd name="connsiteY20" fmla="*/ 445867 h 476244"/>
                <a:gd name="connsiteX21" fmla="*/ 142522 w 758715"/>
                <a:gd name="connsiteY21" fmla="*/ 383533 h 476244"/>
                <a:gd name="connsiteX22" fmla="*/ 62189 w 758715"/>
                <a:gd name="connsiteY22" fmla="*/ 286922 h 476244"/>
                <a:gd name="connsiteX23" fmla="*/ 15604 w 758715"/>
                <a:gd name="connsiteY23" fmla="*/ 176812 h 476244"/>
                <a:gd name="connsiteX24" fmla="*/ 2899 w 758715"/>
                <a:gd name="connsiteY24" fmla="*/ 108390 h 476244"/>
                <a:gd name="connsiteX25" fmla="*/ 517 w 758715"/>
                <a:gd name="connsiteY25" fmla="*/ 71466 h 476244"/>
                <a:gd name="connsiteX26" fmla="*/ 1179 w 758715"/>
                <a:gd name="connsiteY26" fmla="*/ 31233 h 476244"/>
                <a:gd name="connsiteX27" fmla="*/ 4090 w 758715"/>
                <a:gd name="connsiteY27" fmla="*/ 132 h 476244"/>
                <a:gd name="connsiteX28" fmla="*/ 5017 w 758715"/>
                <a:gd name="connsiteY28" fmla="*/ 0 h 476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758715" h="476244">
                  <a:moveTo>
                    <a:pt x="5017" y="0"/>
                  </a:moveTo>
                  <a:cubicBezTo>
                    <a:pt x="5414" y="926"/>
                    <a:pt x="5943" y="1853"/>
                    <a:pt x="6208" y="2779"/>
                  </a:cubicBezTo>
                  <a:cubicBezTo>
                    <a:pt x="19575" y="44600"/>
                    <a:pt x="38103" y="83906"/>
                    <a:pt x="62189" y="120830"/>
                  </a:cubicBezTo>
                  <a:cubicBezTo>
                    <a:pt x="80850" y="149416"/>
                    <a:pt x="102422" y="175356"/>
                    <a:pt x="127170" y="198913"/>
                  </a:cubicBezTo>
                  <a:cubicBezTo>
                    <a:pt x="158006" y="228161"/>
                    <a:pt x="192019" y="252909"/>
                    <a:pt x="230266" y="271702"/>
                  </a:cubicBezTo>
                  <a:cubicBezTo>
                    <a:pt x="266264" y="289304"/>
                    <a:pt x="303982" y="301347"/>
                    <a:pt x="343552" y="307567"/>
                  </a:cubicBezTo>
                  <a:cubicBezTo>
                    <a:pt x="370286" y="311670"/>
                    <a:pt x="397152" y="312993"/>
                    <a:pt x="424018" y="311405"/>
                  </a:cubicBezTo>
                  <a:cubicBezTo>
                    <a:pt x="454986" y="309552"/>
                    <a:pt x="485425" y="303862"/>
                    <a:pt x="515070" y="294598"/>
                  </a:cubicBezTo>
                  <a:cubicBezTo>
                    <a:pt x="550671" y="283481"/>
                    <a:pt x="584021" y="267467"/>
                    <a:pt x="615122" y="246954"/>
                  </a:cubicBezTo>
                  <a:cubicBezTo>
                    <a:pt x="634047" y="234513"/>
                    <a:pt x="651781" y="220353"/>
                    <a:pt x="668589" y="205001"/>
                  </a:cubicBezTo>
                  <a:cubicBezTo>
                    <a:pt x="691749" y="183826"/>
                    <a:pt x="711469" y="159872"/>
                    <a:pt x="730261" y="134991"/>
                  </a:cubicBezTo>
                  <a:cubicBezTo>
                    <a:pt x="738864" y="123477"/>
                    <a:pt x="747201" y="111831"/>
                    <a:pt x="755671" y="100184"/>
                  </a:cubicBezTo>
                  <a:cubicBezTo>
                    <a:pt x="756465" y="99126"/>
                    <a:pt x="757259" y="98199"/>
                    <a:pt x="758715" y="97670"/>
                  </a:cubicBezTo>
                  <a:cubicBezTo>
                    <a:pt x="757392" y="101772"/>
                    <a:pt x="755936" y="105875"/>
                    <a:pt x="754613" y="109978"/>
                  </a:cubicBezTo>
                  <a:cubicBezTo>
                    <a:pt x="732644" y="177870"/>
                    <a:pt x="699161" y="239675"/>
                    <a:pt x="655355" y="295789"/>
                  </a:cubicBezTo>
                  <a:cubicBezTo>
                    <a:pt x="636297" y="320272"/>
                    <a:pt x="615387" y="343168"/>
                    <a:pt x="592888" y="364607"/>
                  </a:cubicBezTo>
                  <a:cubicBezTo>
                    <a:pt x="557288" y="398620"/>
                    <a:pt x="518379" y="428265"/>
                    <a:pt x="476161" y="453543"/>
                  </a:cubicBezTo>
                  <a:cubicBezTo>
                    <a:pt x="468617" y="458042"/>
                    <a:pt x="460809" y="462410"/>
                    <a:pt x="453266" y="466909"/>
                  </a:cubicBezTo>
                  <a:cubicBezTo>
                    <a:pt x="448236" y="469953"/>
                    <a:pt x="442943" y="471541"/>
                    <a:pt x="437252" y="472335"/>
                  </a:cubicBezTo>
                  <a:cubicBezTo>
                    <a:pt x="413430" y="475909"/>
                    <a:pt x="389608" y="476967"/>
                    <a:pt x="365654" y="475776"/>
                  </a:cubicBezTo>
                  <a:cubicBezTo>
                    <a:pt x="321980" y="473659"/>
                    <a:pt x="280160" y="463468"/>
                    <a:pt x="240060" y="445867"/>
                  </a:cubicBezTo>
                  <a:cubicBezTo>
                    <a:pt x="204327" y="430250"/>
                    <a:pt x="171902" y="409340"/>
                    <a:pt x="142522" y="383533"/>
                  </a:cubicBezTo>
                  <a:cubicBezTo>
                    <a:pt x="110627" y="355608"/>
                    <a:pt x="84026" y="323184"/>
                    <a:pt x="62189" y="286922"/>
                  </a:cubicBezTo>
                  <a:cubicBezTo>
                    <a:pt x="41411" y="252512"/>
                    <a:pt x="26059" y="215588"/>
                    <a:pt x="15604" y="176812"/>
                  </a:cubicBezTo>
                  <a:cubicBezTo>
                    <a:pt x="9516" y="154313"/>
                    <a:pt x="5149" y="131550"/>
                    <a:pt x="2899" y="108390"/>
                  </a:cubicBezTo>
                  <a:cubicBezTo>
                    <a:pt x="1708" y="96082"/>
                    <a:pt x="1708" y="83774"/>
                    <a:pt x="517" y="71466"/>
                  </a:cubicBezTo>
                  <a:cubicBezTo>
                    <a:pt x="-806" y="57967"/>
                    <a:pt x="782" y="44600"/>
                    <a:pt x="1179" y="31233"/>
                  </a:cubicBezTo>
                  <a:cubicBezTo>
                    <a:pt x="1443" y="20910"/>
                    <a:pt x="3164" y="10455"/>
                    <a:pt x="4090" y="132"/>
                  </a:cubicBezTo>
                  <a:cubicBezTo>
                    <a:pt x="4355" y="132"/>
                    <a:pt x="4752" y="132"/>
                    <a:pt x="5017" y="0"/>
                  </a:cubicBezTo>
                  <a:close/>
                </a:path>
              </a:pathLst>
            </a:custGeom>
            <a:solidFill>
              <a:srgbClr val="3059DD"/>
            </a:solidFill>
            <a:ln w="65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83BCF2DD-D1F6-4DDF-B554-D6809AD51C3B}"/>
                </a:ext>
              </a:extLst>
            </p:cNvPr>
            <p:cNvSpPr/>
            <p:nvPr/>
          </p:nvSpPr>
          <p:spPr>
            <a:xfrm>
              <a:off x="3677712" y="4972697"/>
              <a:ext cx="212470" cy="734529"/>
            </a:xfrm>
            <a:custGeom>
              <a:avLst/>
              <a:gdLst>
                <a:gd name="connsiteX0" fmla="*/ 59 w 212470"/>
                <a:gd name="connsiteY0" fmla="*/ 733847 h 734529"/>
                <a:gd name="connsiteX1" fmla="*/ 59 w 212470"/>
                <a:gd name="connsiteY1" fmla="*/ 726833 h 734529"/>
                <a:gd name="connsiteX2" fmla="*/ 59 w 212470"/>
                <a:gd name="connsiteY2" fmla="*/ 655367 h 734529"/>
                <a:gd name="connsiteX3" fmla="*/ 721 w 212470"/>
                <a:gd name="connsiteY3" fmla="*/ 553462 h 734529"/>
                <a:gd name="connsiteX4" fmla="*/ 1118 w 212470"/>
                <a:gd name="connsiteY4" fmla="*/ 460424 h 734529"/>
                <a:gd name="connsiteX5" fmla="*/ 1779 w 212470"/>
                <a:gd name="connsiteY5" fmla="*/ 348594 h 734529"/>
                <a:gd name="connsiteX6" fmla="*/ 2176 w 212470"/>
                <a:gd name="connsiteY6" fmla="*/ 256615 h 734529"/>
                <a:gd name="connsiteX7" fmla="*/ 5353 w 212470"/>
                <a:gd name="connsiteY7" fmla="*/ 241660 h 734529"/>
                <a:gd name="connsiteX8" fmla="*/ 20837 w 212470"/>
                <a:gd name="connsiteY8" fmla="*/ 204471 h 734529"/>
                <a:gd name="connsiteX9" fmla="*/ 86082 w 212470"/>
                <a:gd name="connsiteY9" fmla="*/ 100449 h 734529"/>
                <a:gd name="connsiteX10" fmla="*/ 128829 w 212470"/>
                <a:gd name="connsiteY10" fmla="*/ 57967 h 734529"/>
                <a:gd name="connsiteX11" fmla="*/ 171577 w 212470"/>
                <a:gd name="connsiteY11" fmla="*/ 23822 h 734529"/>
                <a:gd name="connsiteX12" fmla="*/ 205589 w 212470"/>
                <a:gd name="connsiteY12" fmla="*/ 2118 h 734529"/>
                <a:gd name="connsiteX13" fmla="*/ 210089 w 212470"/>
                <a:gd name="connsiteY13" fmla="*/ 0 h 734529"/>
                <a:gd name="connsiteX14" fmla="*/ 91111 w 212470"/>
                <a:gd name="connsiteY14" fmla="*/ 367387 h 734529"/>
                <a:gd name="connsiteX15" fmla="*/ 212471 w 212470"/>
                <a:gd name="connsiteY15" fmla="*/ 733847 h 734529"/>
                <a:gd name="connsiteX16" fmla="*/ 205721 w 212470"/>
                <a:gd name="connsiteY16" fmla="*/ 734112 h 734529"/>
                <a:gd name="connsiteX17" fmla="*/ 82244 w 212470"/>
                <a:gd name="connsiteY17" fmla="*/ 734112 h 734529"/>
                <a:gd name="connsiteX18" fmla="*/ 12499 w 212470"/>
                <a:gd name="connsiteY18" fmla="*/ 734112 h 734529"/>
                <a:gd name="connsiteX19" fmla="*/ 4294 w 212470"/>
                <a:gd name="connsiteY19" fmla="*/ 734509 h 734529"/>
                <a:gd name="connsiteX20" fmla="*/ 59 w 212470"/>
                <a:gd name="connsiteY20" fmla="*/ 733847 h 7345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12470" h="734529">
                  <a:moveTo>
                    <a:pt x="59" y="733847"/>
                  </a:moveTo>
                  <a:cubicBezTo>
                    <a:pt x="59" y="731200"/>
                    <a:pt x="59" y="728950"/>
                    <a:pt x="59" y="726833"/>
                  </a:cubicBezTo>
                  <a:cubicBezTo>
                    <a:pt x="59" y="703011"/>
                    <a:pt x="-74" y="679189"/>
                    <a:pt x="59" y="655367"/>
                  </a:cubicBezTo>
                  <a:cubicBezTo>
                    <a:pt x="191" y="621355"/>
                    <a:pt x="588" y="587475"/>
                    <a:pt x="721" y="553462"/>
                  </a:cubicBezTo>
                  <a:cubicBezTo>
                    <a:pt x="853" y="522494"/>
                    <a:pt x="985" y="491393"/>
                    <a:pt x="1118" y="460424"/>
                  </a:cubicBezTo>
                  <a:cubicBezTo>
                    <a:pt x="1382" y="423103"/>
                    <a:pt x="1647" y="385915"/>
                    <a:pt x="1779" y="348594"/>
                  </a:cubicBezTo>
                  <a:cubicBezTo>
                    <a:pt x="1912" y="317890"/>
                    <a:pt x="2044" y="287319"/>
                    <a:pt x="2176" y="256615"/>
                  </a:cubicBezTo>
                  <a:cubicBezTo>
                    <a:pt x="2176" y="251321"/>
                    <a:pt x="3235" y="246557"/>
                    <a:pt x="5353" y="241660"/>
                  </a:cubicBezTo>
                  <a:cubicBezTo>
                    <a:pt x="10779" y="229352"/>
                    <a:pt x="15543" y="216779"/>
                    <a:pt x="20837" y="204471"/>
                  </a:cubicBezTo>
                  <a:cubicBezTo>
                    <a:pt x="37115" y="166356"/>
                    <a:pt x="58820" y="131550"/>
                    <a:pt x="86082" y="100449"/>
                  </a:cubicBezTo>
                  <a:cubicBezTo>
                    <a:pt x="99317" y="85362"/>
                    <a:pt x="113875" y="71466"/>
                    <a:pt x="128829" y="57967"/>
                  </a:cubicBezTo>
                  <a:cubicBezTo>
                    <a:pt x="142329" y="45659"/>
                    <a:pt x="156357" y="34012"/>
                    <a:pt x="171577" y="23822"/>
                  </a:cubicBezTo>
                  <a:cubicBezTo>
                    <a:pt x="182693" y="16411"/>
                    <a:pt x="194207" y="9396"/>
                    <a:pt x="205589" y="2118"/>
                  </a:cubicBezTo>
                  <a:cubicBezTo>
                    <a:pt x="206648" y="1456"/>
                    <a:pt x="207706" y="1059"/>
                    <a:pt x="210089" y="0"/>
                  </a:cubicBezTo>
                  <a:cubicBezTo>
                    <a:pt x="130285" y="110375"/>
                    <a:pt x="90582" y="232528"/>
                    <a:pt x="91111" y="367387"/>
                  </a:cubicBezTo>
                  <a:cubicBezTo>
                    <a:pt x="91773" y="502245"/>
                    <a:pt x="132270" y="624134"/>
                    <a:pt x="212471" y="733847"/>
                  </a:cubicBezTo>
                  <a:cubicBezTo>
                    <a:pt x="209956" y="733979"/>
                    <a:pt x="207839" y="734112"/>
                    <a:pt x="205721" y="734112"/>
                  </a:cubicBezTo>
                  <a:cubicBezTo>
                    <a:pt x="164562" y="734112"/>
                    <a:pt x="123403" y="734112"/>
                    <a:pt x="82244" y="734112"/>
                  </a:cubicBezTo>
                  <a:cubicBezTo>
                    <a:pt x="58952" y="734112"/>
                    <a:pt x="35659" y="734112"/>
                    <a:pt x="12499" y="734112"/>
                  </a:cubicBezTo>
                  <a:cubicBezTo>
                    <a:pt x="9720" y="734112"/>
                    <a:pt x="6941" y="734509"/>
                    <a:pt x="4294" y="734509"/>
                  </a:cubicBezTo>
                  <a:cubicBezTo>
                    <a:pt x="2970" y="734641"/>
                    <a:pt x="1647" y="734112"/>
                    <a:pt x="59" y="733847"/>
                  </a:cubicBezTo>
                  <a:close/>
                </a:path>
              </a:pathLst>
            </a:custGeom>
            <a:solidFill>
              <a:srgbClr val="3059DD"/>
            </a:solidFill>
            <a:ln w="65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3853E6AB-D9D5-43FD-B128-31063FC7AD1F}"/>
                </a:ext>
              </a:extLst>
            </p:cNvPr>
            <p:cNvSpPr/>
            <p:nvPr/>
          </p:nvSpPr>
          <p:spPr>
            <a:xfrm>
              <a:off x="3683065" y="4507773"/>
              <a:ext cx="347196" cy="217308"/>
            </a:xfrm>
            <a:custGeom>
              <a:avLst/>
              <a:gdLst>
                <a:gd name="connsiteX0" fmla="*/ 1323 w 347196"/>
                <a:gd name="connsiteY0" fmla="*/ 0 h 217308"/>
                <a:gd name="connsiteX1" fmla="*/ 11249 w 347196"/>
                <a:gd name="connsiteY1" fmla="*/ 0 h 217308"/>
                <a:gd name="connsiteX2" fmla="*/ 166356 w 347196"/>
                <a:gd name="connsiteY2" fmla="*/ 132 h 217308"/>
                <a:gd name="connsiteX3" fmla="*/ 179988 w 347196"/>
                <a:gd name="connsiteY3" fmla="*/ 1720 h 217308"/>
                <a:gd name="connsiteX4" fmla="*/ 252777 w 347196"/>
                <a:gd name="connsiteY4" fmla="*/ 36395 h 217308"/>
                <a:gd name="connsiteX5" fmla="*/ 315243 w 347196"/>
                <a:gd name="connsiteY5" fmla="*/ 104816 h 217308"/>
                <a:gd name="connsiteX6" fmla="*/ 342374 w 347196"/>
                <a:gd name="connsiteY6" fmla="*/ 178135 h 217308"/>
                <a:gd name="connsiteX7" fmla="*/ 347138 w 347196"/>
                <a:gd name="connsiteY7" fmla="*/ 213074 h 217308"/>
                <a:gd name="connsiteX8" fmla="*/ 347138 w 347196"/>
                <a:gd name="connsiteY8" fmla="*/ 217309 h 217308"/>
                <a:gd name="connsiteX9" fmla="*/ 291024 w 347196"/>
                <a:gd name="connsiteY9" fmla="*/ 198516 h 217308"/>
                <a:gd name="connsiteX10" fmla="*/ 233322 w 347196"/>
                <a:gd name="connsiteY10" fmla="*/ 185811 h 217308"/>
                <a:gd name="connsiteX11" fmla="*/ 174562 w 347196"/>
                <a:gd name="connsiteY11" fmla="*/ 180649 h 217308"/>
                <a:gd name="connsiteX12" fmla="*/ 115536 w 347196"/>
                <a:gd name="connsiteY12" fmla="*/ 183032 h 217308"/>
                <a:gd name="connsiteX13" fmla="*/ 57437 w 347196"/>
                <a:gd name="connsiteY13" fmla="*/ 193090 h 217308"/>
                <a:gd name="connsiteX14" fmla="*/ 0 w 347196"/>
                <a:gd name="connsiteY14" fmla="*/ 209633 h 217308"/>
                <a:gd name="connsiteX15" fmla="*/ 1323 w 347196"/>
                <a:gd name="connsiteY15" fmla="*/ 0 h 217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47196" h="217308">
                  <a:moveTo>
                    <a:pt x="1323" y="0"/>
                  </a:moveTo>
                  <a:cubicBezTo>
                    <a:pt x="5161" y="0"/>
                    <a:pt x="8205" y="0"/>
                    <a:pt x="11249" y="0"/>
                  </a:cubicBezTo>
                  <a:cubicBezTo>
                    <a:pt x="62996" y="0"/>
                    <a:pt x="114610" y="0"/>
                    <a:pt x="166356" y="132"/>
                  </a:cubicBezTo>
                  <a:cubicBezTo>
                    <a:pt x="170856" y="132"/>
                    <a:pt x="175488" y="794"/>
                    <a:pt x="179988" y="1720"/>
                  </a:cubicBezTo>
                  <a:cubicBezTo>
                    <a:pt x="206854" y="7808"/>
                    <a:pt x="230675" y="20381"/>
                    <a:pt x="252777" y="36395"/>
                  </a:cubicBezTo>
                  <a:cubicBezTo>
                    <a:pt x="278319" y="54790"/>
                    <a:pt x="300024" y="76892"/>
                    <a:pt x="315243" y="104816"/>
                  </a:cubicBezTo>
                  <a:cubicBezTo>
                    <a:pt x="327948" y="127977"/>
                    <a:pt x="336551" y="152593"/>
                    <a:pt x="342374" y="178135"/>
                  </a:cubicBezTo>
                  <a:cubicBezTo>
                    <a:pt x="345021" y="189649"/>
                    <a:pt x="346609" y="201295"/>
                    <a:pt x="347138" y="213074"/>
                  </a:cubicBezTo>
                  <a:cubicBezTo>
                    <a:pt x="347270" y="214529"/>
                    <a:pt x="347138" y="215985"/>
                    <a:pt x="347138" y="217309"/>
                  </a:cubicBezTo>
                  <a:cubicBezTo>
                    <a:pt x="328213" y="210956"/>
                    <a:pt x="309817" y="204339"/>
                    <a:pt x="291024" y="198516"/>
                  </a:cubicBezTo>
                  <a:cubicBezTo>
                    <a:pt x="272231" y="192693"/>
                    <a:pt x="252909" y="188722"/>
                    <a:pt x="233322" y="185811"/>
                  </a:cubicBezTo>
                  <a:cubicBezTo>
                    <a:pt x="213868" y="182899"/>
                    <a:pt x="194281" y="181311"/>
                    <a:pt x="174562" y="180649"/>
                  </a:cubicBezTo>
                  <a:cubicBezTo>
                    <a:pt x="154842" y="179988"/>
                    <a:pt x="135123" y="181179"/>
                    <a:pt x="115536" y="183032"/>
                  </a:cubicBezTo>
                  <a:cubicBezTo>
                    <a:pt x="95949" y="184884"/>
                    <a:pt x="76495" y="188061"/>
                    <a:pt x="57437" y="193090"/>
                  </a:cubicBezTo>
                  <a:cubicBezTo>
                    <a:pt x="38512" y="198119"/>
                    <a:pt x="19719" y="203942"/>
                    <a:pt x="0" y="209633"/>
                  </a:cubicBezTo>
                  <a:cubicBezTo>
                    <a:pt x="529" y="139623"/>
                    <a:pt x="926" y="70142"/>
                    <a:pt x="1323" y="0"/>
                  </a:cubicBezTo>
                  <a:close/>
                </a:path>
              </a:pathLst>
            </a:custGeom>
            <a:solidFill>
              <a:srgbClr val="3059DD"/>
            </a:solidFill>
            <a:ln w="65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47D3C2F6-F27A-4E15-AA20-C9475EDBB3BE}"/>
                </a:ext>
              </a:extLst>
            </p:cNvPr>
            <p:cNvSpPr/>
            <p:nvPr/>
          </p:nvSpPr>
          <p:spPr>
            <a:xfrm>
              <a:off x="4113693" y="4509021"/>
              <a:ext cx="274765" cy="318494"/>
            </a:xfrm>
            <a:custGeom>
              <a:avLst/>
              <a:gdLst>
                <a:gd name="connsiteX0" fmla="*/ 54545 w 274765"/>
                <a:gd name="connsiteY0" fmla="*/ 318495 h 318494"/>
                <a:gd name="connsiteX1" fmla="*/ 39723 w 274765"/>
                <a:gd name="connsiteY1" fmla="*/ 302613 h 318494"/>
                <a:gd name="connsiteX2" fmla="*/ 2137 w 274765"/>
                <a:gd name="connsiteY2" fmla="*/ 255499 h 318494"/>
                <a:gd name="connsiteX3" fmla="*/ 1740 w 274765"/>
                <a:gd name="connsiteY3" fmla="*/ 244647 h 318494"/>
                <a:gd name="connsiteX4" fmla="*/ 29797 w 274765"/>
                <a:gd name="connsiteY4" fmla="*/ 178078 h 318494"/>
                <a:gd name="connsiteX5" fmla="*/ 36811 w 274765"/>
                <a:gd name="connsiteY5" fmla="*/ 116273 h 318494"/>
                <a:gd name="connsiteX6" fmla="*/ 26488 w 274765"/>
                <a:gd name="connsiteY6" fmla="*/ 53807 h 318494"/>
                <a:gd name="connsiteX7" fmla="*/ 6637 w 274765"/>
                <a:gd name="connsiteY7" fmla="*/ 7751 h 318494"/>
                <a:gd name="connsiteX8" fmla="*/ 3328 w 274765"/>
                <a:gd name="connsiteY8" fmla="*/ 2325 h 318494"/>
                <a:gd name="connsiteX9" fmla="*/ 9283 w 274765"/>
                <a:gd name="connsiteY9" fmla="*/ 1134 h 318494"/>
                <a:gd name="connsiteX10" fmla="*/ 50178 w 274765"/>
                <a:gd name="connsiteY10" fmla="*/ 737 h 318494"/>
                <a:gd name="connsiteX11" fmla="*/ 100733 w 274765"/>
                <a:gd name="connsiteY11" fmla="*/ 5369 h 318494"/>
                <a:gd name="connsiteX12" fmla="*/ 172596 w 274765"/>
                <a:gd name="connsiteY12" fmla="*/ 17148 h 318494"/>
                <a:gd name="connsiteX13" fmla="*/ 264443 w 274765"/>
                <a:gd name="connsiteY13" fmla="*/ 51292 h 318494"/>
                <a:gd name="connsiteX14" fmla="*/ 274765 w 274765"/>
                <a:gd name="connsiteY14" fmla="*/ 56851 h 318494"/>
                <a:gd name="connsiteX15" fmla="*/ 54545 w 274765"/>
                <a:gd name="connsiteY15" fmla="*/ 318495 h 318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74765" h="318494">
                  <a:moveTo>
                    <a:pt x="54545" y="318495"/>
                  </a:moveTo>
                  <a:cubicBezTo>
                    <a:pt x="49251" y="312804"/>
                    <a:pt x="44355" y="307775"/>
                    <a:pt x="39723" y="302613"/>
                  </a:cubicBezTo>
                  <a:cubicBezTo>
                    <a:pt x="26356" y="287659"/>
                    <a:pt x="13783" y="271910"/>
                    <a:pt x="2137" y="255499"/>
                  </a:cubicBezTo>
                  <a:cubicBezTo>
                    <a:pt x="-642" y="251661"/>
                    <a:pt x="-642" y="248749"/>
                    <a:pt x="1740" y="244647"/>
                  </a:cubicBezTo>
                  <a:cubicBezTo>
                    <a:pt x="13651" y="223604"/>
                    <a:pt x="23577" y="201635"/>
                    <a:pt x="29797" y="178078"/>
                  </a:cubicBezTo>
                  <a:cubicBezTo>
                    <a:pt x="35223" y="157829"/>
                    <a:pt x="37737" y="137316"/>
                    <a:pt x="36811" y="116273"/>
                  </a:cubicBezTo>
                  <a:cubicBezTo>
                    <a:pt x="35885" y="94966"/>
                    <a:pt x="32576" y="74055"/>
                    <a:pt x="26488" y="53807"/>
                  </a:cubicBezTo>
                  <a:cubicBezTo>
                    <a:pt x="21724" y="37793"/>
                    <a:pt x="15504" y="22177"/>
                    <a:pt x="6637" y="7751"/>
                  </a:cubicBezTo>
                  <a:cubicBezTo>
                    <a:pt x="5578" y="6031"/>
                    <a:pt x="4651" y="4310"/>
                    <a:pt x="3328" y="2325"/>
                  </a:cubicBezTo>
                  <a:cubicBezTo>
                    <a:pt x="5710" y="1796"/>
                    <a:pt x="7563" y="1266"/>
                    <a:pt x="9283" y="1134"/>
                  </a:cubicBezTo>
                  <a:cubicBezTo>
                    <a:pt x="22915" y="75"/>
                    <a:pt x="36414" y="-586"/>
                    <a:pt x="50178" y="737"/>
                  </a:cubicBezTo>
                  <a:cubicBezTo>
                    <a:pt x="66985" y="2325"/>
                    <a:pt x="83925" y="2987"/>
                    <a:pt x="100733" y="5369"/>
                  </a:cubicBezTo>
                  <a:cubicBezTo>
                    <a:pt x="124820" y="8678"/>
                    <a:pt x="148774" y="13045"/>
                    <a:pt x="172596" y="17148"/>
                  </a:cubicBezTo>
                  <a:cubicBezTo>
                    <a:pt x="205285" y="22838"/>
                    <a:pt x="235327" y="35808"/>
                    <a:pt x="264443" y="51292"/>
                  </a:cubicBezTo>
                  <a:cubicBezTo>
                    <a:pt x="267619" y="53013"/>
                    <a:pt x="270927" y="54733"/>
                    <a:pt x="274765" y="56851"/>
                  </a:cubicBezTo>
                  <a:cubicBezTo>
                    <a:pt x="201315" y="143933"/>
                    <a:pt x="128261" y="230883"/>
                    <a:pt x="54545" y="318495"/>
                  </a:cubicBezTo>
                  <a:close/>
                </a:path>
              </a:pathLst>
            </a:custGeom>
            <a:solidFill>
              <a:srgbClr val="3059DD"/>
            </a:solidFill>
            <a:ln w="65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A07DB8A-0FE7-4080-9700-07D400886CB0}"/>
                </a:ext>
              </a:extLst>
            </p:cNvPr>
            <p:cNvSpPr/>
            <p:nvPr/>
          </p:nvSpPr>
          <p:spPr>
            <a:xfrm>
              <a:off x="3682152" y="4788706"/>
              <a:ext cx="214685" cy="176976"/>
            </a:xfrm>
            <a:custGeom>
              <a:avLst/>
              <a:gdLst>
                <a:gd name="connsiteX0" fmla="*/ 648 w 214685"/>
                <a:gd name="connsiteY0" fmla="*/ 176977 h 176976"/>
                <a:gd name="connsiteX1" fmla="*/ 1442 w 214685"/>
                <a:gd name="connsiteY1" fmla="*/ 1092 h 176976"/>
                <a:gd name="connsiteX2" fmla="*/ 17720 w 214685"/>
                <a:gd name="connsiteY2" fmla="*/ 695 h 176976"/>
                <a:gd name="connsiteX3" fmla="*/ 148211 w 214685"/>
                <a:gd name="connsiteY3" fmla="*/ 40530 h 176976"/>
                <a:gd name="connsiteX4" fmla="*/ 183944 w 214685"/>
                <a:gd name="connsiteY4" fmla="*/ 59323 h 176976"/>
                <a:gd name="connsiteX5" fmla="*/ 212531 w 214685"/>
                <a:gd name="connsiteY5" fmla="*/ 77190 h 176976"/>
                <a:gd name="connsiteX6" fmla="*/ 214648 w 214685"/>
                <a:gd name="connsiteY6" fmla="*/ 81160 h 176976"/>
                <a:gd name="connsiteX7" fmla="*/ 211207 w 214685"/>
                <a:gd name="connsiteY7" fmla="*/ 85660 h 176976"/>
                <a:gd name="connsiteX8" fmla="*/ 205252 w 214685"/>
                <a:gd name="connsiteY8" fmla="*/ 86718 h 176976"/>
                <a:gd name="connsiteX9" fmla="*/ 129419 w 214685"/>
                <a:gd name="connsiteY9" fmla="*/ 102997 h 176976"/>
                <a:gd name="connsiteX10" fmla="*/ 49880 w 214685"/>
                <a:gd name="connsiteY10" fmla="*/ 143494 h 176976"/>
                <a:gd name="connsiteX11" fmla="*/ 4751 w 214685"/>
                <a:gd name="connsiteY11" fmla="*/ 174462 h 176976"/>
                <a:gd name="connsiteX12" fmla="*/ 648 w 214685"/>
                <a:gd name="connsiteY12" fmla="*/ 176977 h 176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14685" h="176976">
                  <a:moveTo>
                    <a:pt x="648" y="176977"/>
                  </a:moveTo>
                  <a:cubicBezTo>
                    <a:pt x="-676" y="171683"/>
                    <a:pt x="251" y="7841"/>
                    <a:pt x="1442" y="1092"/>
                  </a:cubicBezTo>
                  <a:cubicBezTo>
                    <a:pt x="6736" y="-496"/>
                    <a:pt x="12294" y="-99"/>
                    <a:pt x="17720" y="695"/>
                  </a:cubicBezTo>
                  <a:cubicBezTo>
                    <a:pt x="63114" y="7709"/>
                    <a:pt x="106788" y="20546"/>
                    <a:pt x="148211" y="40530"/>
                  </a:cubicBezTo>
                  <a:cubicBezTo>
                    <a:pt x="160255" y="46353"/>
                    <a:pt x="172166" y="52706"/>
                    <a:pt x="183944" y="59323"/>
                  </a:cubicBezTo>
                  <a:cubicBezTo>
                    <a:pt x="193738" y="64882"/>
                    <a:pt x="203002" y="71102"/>
                    <a:pt x="212531" y="77190"/>
                  </a:cubicBezTo>
                  <a:cubicBezTo>
                    <a:pt x="213722" y="77984"/>
                    <a:pt x="214913" y="79969"/>
                    <a:pt x="214648" y="81160"/>
                  </a:cubicBezTo>
                  <a:cubicBezTo>
                    <a:pt x="214251" y="82880"/>
                    <a:pt x="212795" y="84733"/>
                    <a:pt x="211207" y="85660"/>
                  </a:cubicBezTo>
                  <a:cubicBezTo>
                    <a:pt x="209619" y="86586"/>
                    <a:pt x="207369" y="86718"/>
                    <a:pt x="205252" y="86718"/>
                  </a:cubicBezTo>
                  <a:cubicBezTo>
                    <a:pt x="179048" y="87645"/>
                    <a:pt x="154035" y="94262"/>
                    <a:pt x="129419" y="102997"/>
                  </a:cubicBezTo>
                  <a:cubicBezTo>
                    <a:pt x="101097" y="113055"/>
                    <a:pt x="74893" y="127216"/>
                    <a:pt x="49880" y="143494"/>
                  </a:cubicBezTo>
                  <a:cubicBezTo>
                    <a:pt x="34660" y="153420"/>
                    <a:pt x="19838" y="164140"/>
                    <a:pt x="4751" y="174462"/>
                  </a:cubicBezTo>
                  <a:cubicBezTo>
                    <a:pt x="3560" y="175389"/>
                    <a:pt x="2104" y="176050"/>
                    <a:pt x="648" y="176977"/>
                  </a:cubicBezTo>
                  <a:close/>
                </a:path>
              </a:pathLst>
            </a:custGeom>
            <a:solidFill>
              <a:srgbClr val="3059DD"/>
            </a:solidFill>
            <a:ln w="65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AFC9942A-D3AF-4C91-84DC-41EBF0AA5D87}"/>
              </a:ext>
            </a:extLst>
          </p:cNvPr>
          <p:cNvSpPr txBox="1"/>
          <p:nvPr/>
        </p:nvSpPr>
        <p:spPr>
          <a:xfrm>
            <a:off x="4443582" y="4623707"/>
            <a:ext cx="456383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 err="1">
                <a:solidFill>
                  <a:srgbClr val="3059DD"/>
                </a:solidFill>
                <a:latin typeface="Graphik Semibold" panose="020B0703030202060203" pitchFamily="34" charset="0"/>
              </a:rPr>
              <a:t>iligence</a:t>
            </a:r>
            <a:endParaRPr lang="en-US" sz="8000" dirty="0">
              <a:solidFill>
                <a:srgbClr val="3059DD"/>
              </a:solidFill>
              <a:latin typeface="Graphik Semibold" panose="020B0703030202060203" pitchFamily="34" charset="0"/>
            </a:endParaRPr>
          </a:p>
        </p:txBody>
      </p:sp>
      <p:grpSp>
        <p:nvGrpSpPr>
          <p:cNvPr id="7" name="Graphic 5">
            <a:extLst>
              <a:ext uri="{FF2B5EF4-FFF2-40B4-BE49-F238E27FC236}">
                <a16:creationId xmlns:a16="http://schemas.microsoft.com/office/drawing/2014/main" id="{4B8C67B4-BED6-461C-933B-10B826DBDC4B}"/>
              </a:ext>
            </a:extLst>
          </p:cNvPr>
          <p:cNvGrpSpPr/>
          <p:nvPr/>
        </p:nvGrpSpPr>
        <p:grpSpPr>
          <a:xfrm>
            <a:off x="3677712" y="952351"/>
            <a:ext cx="1069848" cy="1197864"/>
            <a:chOff x="1545312" y="1287704"/>
            <a:chExt cx="3007683" cy="3387636"/>
          </a:xfrm>
          <a:solidFill>
            <a:srgbClr val="3059DD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C521E12-31AE-4FF9-8B4F-725EF2F0508D}"/>
                </a:ext>
              </a:extLst>
            </p:cNvPr>
            <p:cNvSpPr/>
            <p:nvPr/>
          </p:nvSpPr>
          <p:spPr>
            <a:xfrm>
              <a:off x="2747136" y="1460765"/>
              <a:ext cx="1805858" cy="2004531"/>
            </a:xfrm>
            <a:custGeom>
              <a:avLst/>
              <a:gdLst>
                <a:gd name="connsiteX0" fmla="*/ 746115 w 1805858"/>
                <a:gd name="connsiteY0" fmla="*/ 1513439 h 2004531"/>
                <a:gd name="connsiteX1" fmla="*/ 865351 w 1805858"/>
                <a:gd name="connsiteY1" fmla="*/ 1412518 h 2004531"/>
                <a:gd name="connsiteX2" fmla="*/ 939733 w 1805858"/>
                <a:gd name="connsiteY2" fmla="*/ 1259268 h 2004531"/>
                <a:gd name="connsiteX3" fmla="*/ 934874 w 1805858"/>
                <a:gd name="connsiteY3" fmla="*/ 1116110 h 2004531"/>
                <a:gd name="connsiteX4" fmla="*/ 901981 w 1805858"/>
                <a:gd name="connsiteY4" fmla="*/ 1061538 h 2004531"/>
                <a:gd name="connsiteX5" fmla="*/ 885909 w 1805858"/>
                <a:gd name="connsiteY5" fmla="*/ 1054062 h 2004531"/>
                <a:gd name="connsiteX6" fmla="*/ 635849 w 1805858"/>
                <a:gd name="connsiteY6" fmla="*/ 1013320 h 2004531"/>
                <a:gd name="connsiteX7" fmla="*/ 314398 w 1805858"/>
                <a:gd name="connsiteY7" fmla="*/ 846240 h 2004531"/>
                <a:gd name="connsiteX8" fmla="*/ 311407 w 1805858"/>
                <a:gd name="connsiteY8" fmla="*/ 841381 h 2004531"/>
                <a:gd name="connsiteX9" fmla="*/ 572680 w 1805858"/>
                <a:gd name="connsiteY9" fmla="*/ 421251 h 2004531"/>
                <a:gd name="connsiteX10" fmla="*/ 835075 w 1805858"/>
                <a:gd name="connsiteY10" fmla="*/ 0 h 2004531"/>
                <a:gd name="connsiteX11" fmla="*/ 870958 w 1805858"/>
                <a:gd name="connsiteY11" fmla="*/ 18315 h 2004531"/>
                <a:gd name="connsiteX12" fmla="*/ 1216331 w 1805858"/>
                <a:gd name="connsiteY12" fmla="*/ 258656 h 2004531"/>
                <a:gd name="connsiteX13" fmla="*/ 1317626 w 1805858"/>
                <a:gd name="connsiteY13" fmla="*/ 353971 h 2004531"/>
                <a:gd name="connsiteX14" fmla="*/ 1515730 w 1805858"/>
                <a:gd name="connsiteY14" fmla="*/ 594686 h 2004531"/>
                <a:gd name="connsiteX15" fmla="*/ 1645432 w 1805858"/>
                <a:gd name="connsiteY15" fmla="*/ 818954 h 2004531"/>
                <a:gd name="connsiteX16" fmla="*/ 1776629 w 1805858"/>
                <a:gd name="connsiteY16" fmla="*/ 1214788 h 2004531"/>
                <a:gd name="connsiteX17" fmla="*/ 1799430 w 1805858"/>
                <a:gd name="connsiteY17" fmla="*/ 1382990 h 2004531"/>
                <a:gd name="connsiteX18" fmla="*/ 1805784 w 1805858"/>
                <a:gd name="connsiteY18" fmla="*/ 1523158 h 2004531"/>
                <a:gd name="connsiteX19" fmla="*/ 1791954 w 1805858"/>
                <a:gd name="connsiteY19" fmla="*/ 1559414 h 2004531"/>
                <a:gd name="connsiteX20" fmla="*/ 1735513 w 1805858"/>
                <a:gd name="connsiteY20" fmla="*/ 1626321 h 2004531"/>
                <a:gd name="connsiteX21" fmla="*/ 1538530 w 1805858"/>
                <a:gd name="connsiteY21" fmla="*/ 1803120 h 2004531"/>
                <a:gd name="connsiteX22" fmla="*/ 1282117 w 1805858"/>
                <a:gd name="connsiteY22" fmla="*/ 1937681 h 2004531"/>
                <a:gd name="connsiteX23" fmla="*/ 1039906 w 1805858"/>
                <a:gd name="connsiteY23" fmla="*/ 1995991 h 2004531"/>
                <a:gd name="connsiteX24" fmla="*/ 873200 w 1805858"/>
                <a:gd name="connsiteY24" fmla="*/ 2003840 h 2004531"/>
                <a:gd name="connsiteX25" fmla="*/ 689300 w 1805858"/>
                <a:gd name="connsiteY25" fmla="*/ 1981787 h 2004531"/>
                <a:gd name="connsiteX26" fmla="*/ 414945 w 1805858"/>
                <a:gd name="connsiteY26" fmla="*/ 1884978 h 2004531"/>
                <a:gd name="connsiteX27" fmla="*/ 180584 w 1805858"/>
                <a:gd name="connsiteY27" fmla="*/ 1724999 h 2004531"/>
                <a:gd name="connsiteX28" fmla="*/ 12009 w 1805858"/>
                <a:gd name="connsiteY28" fmla="*/ 1549322 h 2004531"/>
                <a:gd name="connsiteX29" fmla="*/ 1917 w 1805858"/>
                <a:gd name="connsiteY29" fmla="*/ 1537361 h 2004531"/>
                <a:gd name="connsiteX30" fmla="*/ 795 w 1805858"/>
                <a:gd name="connsiteY30" fmla="*/ 1525774 h 2004531"/>
                <a:gd name="connsiteX31" fmla="*/ 11261 w 1805858"/>
                <a:gd name="connsiteY31" fmla="*/ 1521663 h 2004531"/>
                <a:gd name="connsiteX32" fmla="*/ 47144 w 1805858"/>
                <a:gd name="connsiteY32" fmla="*/ 1524279 h 2004531"/>
                <a:gd name="connsiteX33" fmla="*/ 217588 w 1805858"/>
                <a:gd name="connsiteY33" fmla="*/ 1486153 h 2004531"/>
                <a:gd name="connsiteX34" fmla="*/ 280010 w 1805858"/>
                <a:gd name="connsiteY34" fmla="*/ 1447654 h 2004531"/>
                <a:gd name="connsiteX35" fmla="*/ 432139 w 1805858"/>
                <a:gd name="connsiteY35" fmla="*/ 1374019 h 2004531"/>
                <a:gd name="connsiteX36" fmla="*/ 472507 w 1805858"/>
                <a:gd name="connsiteY36" fmla="*/ 1362432 h 2004531"/>
                <a:gd name="connsiteX37" fmla="*/ 602957 w 1805858"/>
                <a:gd name="connsiteY37" fmla="*/ 1379252 h 2004531"/>
                <a:gd name="connsiteX38" fmla="*/ 732659 w 1805858"/>
                <a:gd name="connsiteY38" fmla="*/ 1493629 h 2004531"/>
                <a:gd name="connsiteX39" fmla="*/ 746115 w 1805858"/>
                <a:gd name="connsiteY39" fmla="*/ 1513439 h 2004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805858" h="2004531">
                  <a:moveTo>
                    <a:pt x="746115" y="1513439"/>
                  </a:moveTo>
                  <a:cubicBezTo>
                    <a:pt x="794706" y="1488396"/>
                    <a:pt x="833580" y="1454756"/>
                    <a:pt x="865351" y="1412518"/>
                  </a:cubicBezTo>
                  <a:cubicBezTo>
                    <a:pt x="900113" y="1366170"/>
                    <a:pt x="927772" y="1316457"/>
                    <a:pt x="939733" y="1259268"/>
                  </a:cubicBezTo>
                  <a:cubicBezTo>
                    <a:pt x="949825" y="1211424"/>
                    <a:pt x="952068" y="1163207"/>
                    <a:pt x="934874" y="1116110"/>
                  </a:cubicBezTo>
                  <a:cubicBezTo>
                    <a:pt x="927398" y="1095926"/>
                    <a:pt x="916185" y="1077984"/>
                    <a:pt x="901981" y="1061538"/>
                  </a:cubicBezTo>
                  <a:cubicBezTo>
                    <a:pt x="897870" y="1056679"/>
                    <a:pt x="893011" y="1054062"/>
                    <a:pt x="885909" y="1054062"/>
                  </a:cubicBezTo>
                  <a:cubicBezTo>
                    <a:pt x="800313" y="1053689"/>
                    <a:pt x="716960" y="1039859"/>
                    <a:pt x="635849" y="1013320"/>
                  </a:cubicBezTo>
                  <a:cubicBezTo>
                    <a:pt x="519603" y="975195"/>
                    <a:pt x="412702" y="919127"/>
                    <a:pt x="314398" y="846240"/>
                  </a:cubicBezTo>
                  <a:cubicBezTo>
                    <a:pt x="313650" y="845493"/>
                    <a:pt x="313276" y="844371"/>
                    <a:pt x="311407" y="841381"/>
                  </a:cubicBezTo>
                  <a:cubicBezTo>
                    <a:pt x="398125" y="701961"/>
                    <a:pt x="485216" y="561419"/>
                    <a:pt x="572680" y="421251"/>
                  </a:cubicBezTo>
                  <a:cubicBezTo>
                    <a:pt x="659771" y="281083"/>
                    <a:pt x="747236" y="141289"/>
                    <a:pt x="835075" y="0"/>
                  </a:cubicBezTo>
                  <a:cubicBezTo>
                    <a:pt x="848157" y="6728"/>
                    <a:pt x="859744" y="12335"/>
                    <a:pt x="870958" y="18315"/>
                  </a:cubicBezTo>
                  <a:cubicBezTo>
                    <a:pt x="994679" y="85970"/>
                    <a:pt x="1110551" y="165585"/>
                    <a:pt x="1216331" y="258656"/>
                  </a:cubicBezTo>
                  <a:cubicBezTo>
                    <a:pt x="1251093" y="289307"/>
                    <a:pt x="1285107" y="320704"/>
                    <a:pt x="1317626" y="353971"/>
                  </a:cubicBezTo>
                  <a:cubicBezTo>
                    <a:pt x="1390513" y="428353"/>
                    <a:pt x="1457046" y="508716"/>
                    <a:pt x="1515730" y="594686"/>
                  </a:cubicBezTo>
                  <a:cubicBezTo>
                    <a:pt x="1564321" y="666078"/>
                    <a:pt x="1608054" y="740834"/>
                    <a:pt x="1645432" y="818954"/>
                  </a:cubicBezTo>
                  <a:cubicBezTo>
                    <a:pt x="1705984" y="945292"/>
                    <a:pt x="1750090" y="1077237"/>
                    <a:pt x="1776629" y="1214788"/>
                  </a:cubicBezTo>
                  <a:cubicBezTo>
                    <a:pt x="1787468" y="1270482"/>
                    <a:pt x="1796066" y="1326549"/>
                    <a:pt x="1799430" y="1382990"/>
                  </a:cubicBezTo>
                  <a:cubicBezTo>
                    <a:pt x="1802420" y="1429712"/>
                    <a:pt x="1803541" y="1476435"/>
                    <a:pt x="1805784" y="1523158"/>
                  </a:cubicBezTo>
                  <a:cubicBezTo>
                    <a:pt x="1806531" y="1537735"/>
                    <a:pt x="1801672" y="1548575"/>
                    <a:pt x="1791954" y="1559414"/>
                  </a:cubicBezTo>
                  <a:cubicBezTo>
                    <a:pt x="1772144" y="1580720"/>
                    <a:pt x="1754576" y="1604268"/>
                    <a:pt x="1735513" y="1626321"/>
                  </a:cubicBezTo>
                  <a:cubicBezTo>
                    <a:pt x="1676829" y="1693228"/>
                    <a:pt x="1611044" y="1751912"/>
                    <a:pt x="1538530" y="1803120"/>
                  </a:cubicBezTo>
                  <a:cubicBezTo>
                    <a:pt x="1458915" y="1859187"/>
                    <a:pt x="1373693" y="1904040"/>
                    <a:pt x="1282117" y="1937681"/>
                  </a:cubicBezTo>
                  <a:cubicBezTo>
                    <a:pt x="1203623" y="1966462"/>
                    <a:pt x="1122886" y="1985899"/>
                    <a:pt x="1039906" y="1995991"/>
                  </a:cubicBezTo>
                  <a:cubicBezTo>
                    <a:pt x="984587" y="2002719"/>
                    <a:pt x="928894" y="2006083"/>
                    <a:pt x="873200" y="2003840"/>
                  </a:cubicBezTo>
                  <a:cubicBezTo>
                    <a:pt x="811526" y="2001597"/>
                    <a:pt x="749853" y="1994495"/>
                    <a:pt x="689300" y="1981787"/>
                  </a:cubicBezTo>
                  <a:cubicBezTo>
                    <a:pt x="593612" y="1961603"/>
                    <a:pt x="502036" y="1929457"/>
                    <a:pt x="414945" y="1884978"/>
                  </a:cubicBezTo>
                  <a:cubicBezTo>
                    <a:pt x="330096" y="1841619"/>
                    <a:pt x="251976" y="1788542"/>
                    <a:pt x="180584" y="1724999"/>
                  </a:cubicBezTo>
                  <a:cubicBezTo>
                    <a:pt x="119658" y="1670801"/>
                    <a:pt x="63591" y="1612491"/>
                    <a:pt x="12009" y="1549322"/>
                  </a:cubicBezTo>
                  <a:cubicBezTo>
                    <a:pt x="8645" y="1545211"/>
                    <a:pt x="4533" y="1541847"/>
                    <a:pt x="1917" y="1537361"/>
                  </a:cubicBezTo>
                  <a:cubicBezTo>
                    <a:pt x="48" y="1533997"/>
                    <a:pt x="-700" y="1528764"/>
                    <a:pt x="795" y="1525774"/>
                  </a:cubicBezTo>
                  <a:cubicBezTo>
                    <a:pt x="2290" y="1523158"/>
                    <a:pt x="7523" y="1521663"/>
                    <a:pt x="11261" y="1521663"/>
                  </a:cubicBezTo>
                  <a:cubicBezTo>
                    <a:pt x="23222" y="1522036"/>
                    <a:pt x="35183" y="1524279"/>
                    <a:pt x="47144" y="1524279"/>
                  </a:cubicBezTo>
                  <a:cubicBezTo>
                    <a:pt x="106949" y="1524279"/>
                    <a:pt x="164138" y="1513439"/>
                    <a:pt x="217588" y="1486153"/>
                  </a:cubicBezTo>
                  <a:cubicBezTo>
                    <a:pt x="239268" y="1474940"/>
                    <a:pt x="260199" y="1461858"/>
                    <a:pt x="280010" y="1447654"/>
                  </a:cubicBezTo>
                  <a:cubicBezTo>
                    <a:pt x="326732" y="1414387"/>
                    <a:pt x="375698" y="1386728"/>
                    <a:pt x="432139" y="1374019"/>
                  </a:cubicBezTo>
                  <a:cubicBezTo>
                    <a:pt x="445969" y="1371029"/>
                    <a:pt x="459051" y="1365422"/>
                    <a:pt x="472507" y="1362432"/>
                  </a:cubicBezTo>
                  <a:cubicBezTo>
                    <a:pt x="517735" y="1352713"/>
                    <a:pt x="561467" y="1359442"/>
                    <a:pt x="602957" y="1379252"/>
                  </a:cubicBezTo>
                  <a:cubicBezTo>
                    <a:pt x="657155" y="1405043"/>
                    <a:pt x="699392" y="1444290"/>
                    <a:pt x="732659" y="1493629"/>
                  </a:cubicBezTo>
                  <a:cubicBezTo>
                    <a:pt x="737518" y="1500731"/>
                    <a:pt x="741256" y="1506711"/>
                    <a:pt x="746115" y="1513439"/>
                  </a:cubicBezTo>
                  <a:close/>
                </a:path>
              </a:pathLst>
            </a:custGeom>
            <a:grpFill/>
            <a:ln w="186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DF305D12-9BF6-4656-BFCC-71000B2558BC}"/>
                </a:ext>
              </a:extLst>
            </p:cNvPr>
            <p:cNvSpPr/>
            <p:nvPr/>
          </p:nvSpPr>
          <p:spPr>
            <a:xfrm>
              <a:off x="2344283" y="3164085"/>
              <a:ext cx="2142851" cy="1345064"/>
            </a:xfrm>
            <a:custGeom>
              <a:avLst/>
              <a:gdLst>
                <a:gd name="connsiteX0" fmla="*/ 14169 w 2142851"/>
                <a:gd name="connsiteY0" fmla="*/ 0 h 1345064"/>
                <a:gd name="connsiteX1" fmla="*/ 17533 w 2142851"/>
                <a:gd name="connsiteY1" fmla="*/ 7850 h 1345064"/>
                <a:gd name="connsiteX2" fmla="*/ 175642 w 2142851"/>
                <a:gd name="connsiteY2" fmla="*/ 341262 h 1345064"/>
                <a:gd name="connsiteX3" fmla="*/ 359169 w 2142851"/>
                <a:gd name="connsiteY3" fmla="*/ 561793 h 1345064"/>
                <a:gd name="connsiteX4" fmla="*/ 650344 w 2142851"/>
                <a:gd name="connsiteY4" fmla="*/ 767373 h 1345064"/>
                <a:gd name="connsiteX5" fmla="*/ 970301 w 2142851"/>
                <a:gd name="connsiteY5" fmla="*/ 868667 h 1345064"/>
                <a:gd name="connsiteX6" fmla="*/ 1197560 w 2142851"/>
                <a:gd name="connsiteY6" fmla="*/ 879507 h 1345064"/>
                <a:gd name="connsiteX7" fmla="*/ 1454721 w 2142851"/>
                <a:gd name="connsiteY7" fmla="*/ 832037 h 1345064"/>
                <a:gd name="connsiteX8" fmla="*/ 1737299 w 2142851"/>
                <a:gd name="connsiteY8" fmla="*/ 697476 h 1345064"/>
                <a:gd name="connsiteX9" fmla="*/ 1888307 w 2142851"/>
                <a:gd name="connsiteY9" fmla="*/ 578987 h 1345064"/>
                <a:gd name="connsiteX10" fmla="*/ 2062489 w 2142851"/>
                <a:gd name="connsiteY10" fmla="*/ 381257 h 1345064"/>
                <a:gd name="connsiteX11" fmla="*/ 2134255 w 2142851"/>
                <a:gd name="connsiteY11" fmla="*/ 282952 h 1345064"/>
                <a:gd name="connsiteX12" fmla="*/ 2142852 w 2142851"/>
                <a:gd name="connsiteY12" fmla="*/ 275851 h 1345064"/>
                <a:gd name="connsiteX13" fmla="*/ 2131264 w 2142851"/>
                <a:gd name="connsiteY13" fmla="*/ 310612 h 1345064"/>
                <a:gd name="connsiteX14" fmla="*/ 1850929 w 2142851"/>
                <a:gd name="connsiteY14" fmla="*/ 835401 h 1345064"/>
                <a:gd name="connsiteX15" fmla="*/ 1674504 w 2142851"/>
                <a:gd name="connsiteY15" fmla="*/ 1029767 h 1345064"/>
                <a:gd name="connsiteX16" fmla="*/ 1344829 w 2142851"/>
                <a:gd name="connsiteY16" fmla="*/ 1280948 h 1345064"/>
                <a:gd name="connsiteX17" fmla="*/ 1280165 w 2142851"/>
                <a:gd name="connsiteY17" fmla="*/ 1318700 h 1345064"/>
                <a:gd name="connsiteX18" fmla="*/ 1234938 w 2142851"/>
                <a:gd name="connsiteY18" fmla="*/ 1334025 h 1345064"/>
                <a:gd name="connsiteX19" fmla="*/ 1032722 w 2142851"/>
                <a:gd name="connsiteY19" fmla="*/ 1343743 h 1345064"/>
                <a:gd name="connsiteX20" fmla="*/ 678004 w 2142851"/>
                <a:gd name="connsiteY20" fmla="*/ 1259268 h 1345064"/>
                <a:gd name="connsiteX21" fmla="*/ 402527 w 2142851"/>
                <a:gd name="connsiteY21" fmla="*/ 1083218 h 1345064"/>
                <a:gd name="connsiteX22" fmla="*/ 175642 w 2142851"/>
                <a:gd name="connsiteY22" fmla="*/ 810357 h 1345064"/>
                <a:gd name="connsiteX23" fmla="*/ 44071 w 2142851"/>
                <a:gd name="connsiteY23" fmla="*/ 499372 h 1345064"/>
                <a:gd name="connsiteX24" fmla="*/ 8188 w 2142851"/>
                <a:gd name="connsiteY24" fmla="*/ 306127 h 1345064"/>
                <a:gd name="connsiteX25" fmla="*/ 1460 w 2142851"/>
                <a:gd name="connsiteY25" fmla="*/ 201842 h 1345064"/>
                <a:gd name="connsiteX26" fmla="*/ 3329 w 2142851"/>
                <a:gd name="connsiteY26" fmla="*/ 88212 h 1345064"/>
                <a:gd name="connsiteX27" fmla="*/ 11552 w 2142851"/>
                <a:gd name="connsiteY27" fmla="*/ 374 h 1345064"/>
                <a:gd name="connsiteX28" fmla="*/ 14169 w 2142851"/>
                <a:gd name="connsiteY28" fmla="*/ 0 h 1345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142851" h="1345064">
                  <a:moveTo>
                    <a:pt x="14169" y="0"/>
                  </a:moveTo>
                  <a:cubicBezTo>
                    <a:pt x="15290" y="2617"/>
                    <a:pt x="16785" y="5233"/>
                    <a:pt x="17533" y="7850"/>
                  </a:cubicBezTo>
                  <a:cubicBezTo>
                    <a:pt x="55285" y="125964"/>
                    <a:pt x="107614" y="236977"/>
                    <a:pt x="175642" y="341262"/>
                  </a:cubicBezTo>
                  <a:cubicBezTo>
                    <a:pt x="228345" y="421999"/>
                    <a:pt x="289272" y="495260"/>
                    <a:pt x="359169" y="561793"/>
                  </a:cubicBezTo>
                  <a:cubicBezTo>
                    <a:pt x="446260" y="644399"/>
                    <a:pt x="542321" y="714296"/>
                    <a:pt x="650344" y="767373"/>
                  </a:cubicBezTo>
                  <a:cubicBezTo>
                    <a:pt x="752013" y="817085"/>
                    <a:pt x="858540" y="851099"/>
                    <a:pt x="970301" y="868667"/>
                  </a:cubicBezTo>
                  <a:cubicBezTo>
                    <a:pt x="1045805" y="880254"/>
                    <a:pt x="1121682" y="883992"/>
                    <a:pt x="1197560" y="879507"/>
                  </a:cubicBezTo>
                  <a:cubicBezTo>
                    <a:pt x="1285024" y="874274"/>
                    <a:pt x="1370994" y="858201"/>
                    <a:pt x="1454721" y="832037"/>
                  </a:cubicBezTo>
                  <a:cubicBezTo>
                    <a:pt x="1555268" y="800639"/>
                    <a:pt x="1649461" y="755412"/>
                    <a:pt x="1737299" y="697476"/>
                  </a:cubicBezTo>
                  <a:cubicBezTo>
                    <a:pt x="1790750" y="662340"/>
                    <a:pt x="1840837" y="622345"/>
                    <a:pt x="1888307" y="578987"/>
                  </a:cubicBezTo>
                  <a:cubicBezTo>
                    <a:pt x="1953718" y="519182"/>
                    <a:pt x="2009412" y="451528"/>
                    <a:pt x="2062489" y="381257"/>
                  </a:cubicBezTo>
                  <a:cubicBezTo>
                    <a:pt x="2086785" y="348738"/>
                    <a:pt x="2110333" y="315845"/>
                    <a:pt x="2134255" y="282952"/>
                  </a:cubicBezTo>
                  <a:cubicBezTo>
                    <a:pt x="2136498" y="279962"/>
                    <a:pt x="2138740" y="277346"/>
                    <a:pt x="2142852" y="275851"/>
                  </a:cubicBezTo>
                  <a:cubicBezTo>
                    <a:pt x="2139114" y="287438"/>
                    <a:pt x="2135002" y="299025"/>
                    <a:pt x="2131264" y="310612"/>
                  </a:cubicBezTo>
                  <a:cubicBezTo>
                    <a:pt x="2069217" y="502362"/>
                    <a:pt x="1974650" y="676918"/>
                    <a:pt x="1850929" y="835401"/>
                  </a:cubicBezTo>
                  <a:cubicBezTo>
                    <a:pt x="1797104" y="904550"/>
                    <a:pt x="1738047" y="969214"/>
                    <a:pt x="1674504" y="1029767"/>
                  </a:cubicBezTo>
                  <a:cubicBezTo>
                    <a:pt x="1573957" y="1125828"/>
                    <a:pt x="1464065" y="1209556"/>
                    <a:pt x="1344829" y="1280948"/>
                  </a:cubicBezTo>
                  <a:cubicBezTo>
                    <a:pt x="1323524" y="1293656"/>
                    <a:pt x="1301471" y="1305991"/>
                    <a:pt x="1280165" y="1318700"/>
                  </a:cubicBezTo>
                  <a:cubicBezTo>
                    <a:pt x="1265961" y="1327297"/>
                    <a:pt x="1251010" y="1331782"/>
                    <a:pt x="1234938" y="1334025"/>
                  </a:cubicBezTo>
                  <a:cubicBezTo>
                    <a:pt x="1167657" y="1344117"/>
                    <a:pt x="1100376" y="1347107"/>
                    <a:pt x="1032722" y="1343743"/>
                  </a:cubicBezTo>
                  <a:cubicBezTo>
                    <a:pt x="909374" y="1337762"/>
                    <a:pt x="791260" y="1308981"/>
                    <a:pt x="678004" y="1259268"/>
                  </a:cubicBezTo>
                  <a:cubicBezTo>
                    <a:pt x="577083" y="1215162"/>
                    <a:pt x="485507" y="1156105"/>
                    <a:pt x="402527" y="1083218"/>
                  </a:cubicBezTo>
                  <a:cubicBezTo>
                    <a:pt x="312446" y="1004350"/>
                    <a:pt x="237316" y="912773"/>
                    <a:pt x="175642" y="810357"/>
                  </a:cubicBezTo>
                  <a:cubicBezTo>
                    <a:pt x="116959" y="713174"/>
                    <a:pt x="73600" y="608889"/>
                    <a:pt x="44071" y="499372"/>
                  </a:cubicBezTo>
                  <a:cubicBezTo>
                    <a:pt x="26877" y="435829"/>
                    <a:pt x="14543" y="371538"/>
                    <a:pt x="8188" y="306127"/>
                  </a:cubicBezTo>
                  <a:cubicBezTo>
                    <a:pt x="4824" y="271365"/>
                    <a:pt x="4824" y="236604"/>
                    <a:pt x="1460" y="201842"/>
                  </a:cubicBezTo>
                  <a:cubicBezTo>
                    <a:pt x="-2278" y="163716"/>
                    <a:pt x="2208" y="125964"/>
                    <a:pt x="3329" y="88212"/>
                  </a:cubicBezTo>
                  <a:cubicBezTo>
                    <a:pt x="4077" y="59058"/>
                    <a:pt x="8936" y="29529"/>
                    <a:pt x="11552" y="374"/>
                  </a:cubicBezTo>
                  <a:cubicBezTo>
                    <a:pt x="12300" y="374"/>
                    <a:pt x="13421" y="374"/>
                    <a:pt x="14169" y="0"/>
                  </a:cubicBezTo>
                  <a:close/>
                </a:path>
              </a:pathLst>
            </a:custGeom>
            <a:grpFill/>
            <a:ln w="186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8E02567-CEFF-49B9-8BDA-F107CC5DC48A}"/>
                </a:ext>
              </a:extLst>
            </p:cNvPr>
            <p:cNvSpPr/>
            <p:nvPr/>
          </p:nvSpPr>
          <p:spPr>
            <a:xfrm>
              <a:off x="1545312" y="2600797"/>
              <a:ext cx="600084" cy="2074543"/>
            </a:xfrm>
            <a:custGeom>
              <a:avLst/>
              <a:gdLst>
                <a:gd name="connsiteX0" fmla="*/ 166 w 600084"/>
                <a:gd name="connsiteY0" fmla="*/ 2072616 h 2074543"/>
                <a:gd name="connsiteX1" fmla="*/ 166 w 600084"/>
                <a:gd name="connsiteY1" fmla="*/ 2052805 h 2074543"/>
                <a:gd name="connsiteX2" fmla="*/ 166 w 600084"/>
                <a:gd name="connsiteY2" fmla="*/ 1850964 h 2074543"/>
                <a:gd name="connsiteX3" fmla="*/ 2035 w 600084"/>
                <a:gd name="connsiteY3" fmla="*/ 1563152 h 2074543"/>
                <a:gd name="connsiteX4" fmla="*/ 3156 w 600084"/>
                <a:gd name="connsiteY4" fmla="*/ 1300384 h 2074543"/>
                <a:gd name="connsiteX5" fmla="*/ 5025 w 600084"/>
                <a:gd name="connsiteY5" fmla="*/ 984539 h 2074543"/>
                <a:gd name="connsiteX6" fmla="*/ 6147 w 600084"/>
                <a:gd name="connsiteY6" fmla="*/ 724761 h 2074543"/>
                <a:gd name="connsiteX7" fmla="*/ 15117 w 600084"/>
                <a:gd name="connsiteY7" fmla="*/ 682524 h 2074543"/>
                <a:gd name="connsiteX8" fmla="*/ 58850 w 600084"/>
                <a:gd name="connsiteY8" fmla="*/ 577492 h 2074543"/>
                <a:gd name="connsiteX9" fmla="*/ 243124 w 600084"/>
                <a:gd name="connsiteY9" fmla="*/ 283700 h 2074543"/>
                <a:gd name="connsiteX10" fmla="*/ 363855 w 600084"/>
                <a:gd name="connsiteY10" fmla="*/ 163716 h 2074543"/>
                <a:gd name="connsiteX11" fmla="*/ 484586 w 600084"/>
                <a:gd name="connsiteY11" fmla="*/ 67281 h 2074543"/>
                <a:gd name="connsiteX12" fmla="*/ 580648 w 600084"/>
                <a:gd name="connsiteY12" fmla="*/ 5981 h 2074543"/>
                <a:gd name="connsiteX13" fmla="*/ 593357 w 600084"/>
                <a:gd name="connsiteY13" fmla="*/ 0 h 2074543"/>
                <a:gd name="connsiteX14" fmla="*/ 257327 w 600084"/>
                <a:gd name="connsiteY14" fmla="*/ 1037616 h 2074543"/>
                <a:gd name="connsiteX15" fmla="*/ 600085 w 600084"/>
                <a:gd name="connsiteY15" fmla="*/ 2072616 h 2074543"/>
                <a:gd name="connsiteX16" fmla="*/ 581022 w 600084"/>
                <a:gd name="connsiteY16" fmla="*/ 2073363 h 2074543"/>
                <a:gd name="connsiteX17" fmla="*/ 232284 w 600084"/>
                <a:gd name="connsiteY17" fmla="*/ 2073363 h 2074543"/>
                <a:gd name="connsiteX18" fmla="*/ 35302 w 600084"/>
                <a:gd name="connsiteY18" fmla="*/ 2073363 h 2074543"/>
                <a:gd name="connsiteX19" fmla="*/ 12127 w 600084"/>
                <a:gd name="connsiteY19" fmla="*/ 2074485 h 2074543"/>
                <a:gd name="connsiteX20" fmla="*/ 166 w 600084"/>
                <a:gd name="connsiteY20" fmla="*/ 2072616 h 20745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00084" h="2074543">
                  <a:moveTo>
                    <a:pt x="166" y="2072616"/>
                  </a:moveTo>
                  <a:cubicBezTo>
                    <a:pt x="166" y="2065140"/>
                    <a:pt x="166" y="2058786"/>
                    <a:pt x="166" y="2052805"/>
                  </a:cubicBezTo>
                  <a:cubicBezTo>
                    <a:pt x="166" y="1985525"/>
                    <a:pt x="-208" y="1918244"/>
                    <a:pt x="166" y="1850964"/>
                  </a:cubicBezTo>
                  <a:cubicBezTo>
                    <a:pt x="540" y="1754902"/>
                    <a:pt x="1661" y="1659214"/>
                    <a:pt x="2035" y="1563152"/>
                  </a:cubicBezTo>
                  <a:cubicBezTo>
                    <a:pt x="2409" y="1475688"/>
                    <a:pt x="2783" y="1387849"/>
                    <a:pt x="3156" y="1300384"/>
                  </a:cubicBezTo>
                  <a:cubicBezTo>
                    <a:pt x="3904" y="1194978"/>
                    <a:pt x="4651" y="1089945"/>
                    <a:pt x="5025" y="984539"/>
                  </a:cubicBezTo>
                  <a:cubicBezTo>
                    <a:pt x="5399" y="897822"/>
                    <a:pt x="5773" y="811479"/>
                    <a:pt x="6147" y="724761"/>
                  </a:cubicBezTo>
                  <a:cubicBezTo>
                    <a:pt x="6147" y="709810"/>
                    <a:pt x="9137" y="696354"/>
                    <a:pt x="15117" y="682524"/>
                  </a:cubicBezTo>
                  <a:cubicBezTo>
                    <a:pt x="30442" y="647763"/>
                    <a:pt x="43898" y="612253"/>
                    <a:pt x="58850" y="577492"/>
                  </a:cubicBezTo>
                  <a:cubicBezTo>
                    <a:pt x="104825" y="469843"/>
                    <a:pt x="166125" y="371538"/>
                    <a:pt x="243124" y="283700"/>
                  </a:cubicBezTo>
                  <a:cubicBezTo>
                    <a:pt x="280502" y="241089"/>
                    <a:pt x="321618" y="201842"/>
                    <a:pt x="363855" y="163716"/>
                  </a:cubicBezTo>
                  <a:cubicBezTo>
                    <a:pt x="401981" y="128954"/>
                    <a:pt x="441601" y="96062"/>
                    <a:pt x="484586" y="67281"/>
                  </a:cubicBezTo>
                  <a:cubicBezTo>
                    <a:pt x="515984" y="46349"/>
                    <a:pt x="548503" y="26538"/>
                    <a:pt x="580648" y="5981"/>
                  </a:cubicBezTo>
                  <a:cubicBezTo>
                    <a:pt x="583638" y="4112"/>
                    <a:pt x="586628" y="2990"/>
                    <a:pt x="593357" y="0"/>
                  </a:cubicBezTo>
                  <a:cubicBezTo>
                    <a:pt x="367967" y="311733"/>
                    <a:pt x="255832" y="656733"/>
                    <a:pt x="257327" y="1037616"/>
                  </a:cubicBezTo>
                  <a:cubicBezTo>
                    <a:pt x="259196" y="1418499"/>
                    <a:pt x="373573" y="1762751"/>
                    <a:pt x="600085" y="2072616"/>
                  </a:cubicBezTo>
                  <a:cubicBezTo>
                    <a:pt x="592983" y="2072990"/>
                    <a:pt x="587002" y="2073363"/>
                    <a:pt x="581022" y="2073363"/>
                  </a:cubicBezTo>
                  <a:cubicBezTo>
                    <a:pt x="464776" y="2073363"/>
                    <a:pt x="348530" y="2073363"/>
                    <a:pt x="232284" y="2073363"/>
                  </a:cubicBezTo>
                  <a:cubicBezTo>
                    <a:pt x="166499" y="2073363"/>
                    <a:pt x="100713" y="2073363"/>
                    <a:pt x="35302" y="2073363"/>
                  </a:cubicBezTo>
                  <a:cubicBezTo>
                    <a:pt x="27452" y="2073363"/>
                    <a:pt x="19603" y="2074485"/>
                    <a:pt x="12127" y="2074485"/>
                  </a:cubicBezTo>
                  <a:cubicBezTo>
                    <a:pt x="8389" y="2074858"/>
                    <a:pt x="4651" y="2073363"/>
                    <a:pt x="166" y="2072616"/>
                  </a:cubicBezTo>
                  <a:close/>
                </a:path>
              </a:pathLst>
            </a:custGeom>
            <a:grpFill/>
            <a:ln w="186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B16EF1D7-D8AF-48F1-8137-E651D35F398F}"/>
                </a:ext>
              </a:extLst>
            </p:cNvPr>
            <p:cNvSpPr/>
            <p:nvPr/>
          </p:nvSpPr>
          <p:spPr>
            <a:xfrm>
              <a:off x="1560429" y="1287704"/>
              <a:ext cx="980593" cy="613748"/>
            </a:xfrm>
            <a:custGeom>
              <a:avLst/>
              <a:gdLst>
                <a:gd name="connsiteX0" fmla="*/ 3738 w 980593"/>
                <a:gd name="connsiteY0" fmla="*/ 0 h 613748"/>
                <a:gd name="connsiteX1" fmla="*/ 31771 w 980593"/>
                <a:gd name="connsiteY1" fmla="*/ 0 h 613748"/>
                <a:gd name="connsiteX2" fmla="*/ 469843 w 980593"/>
                <a:gd name="connsiteY2" fmla="*/ 374 h 613748"/>
                <a:gd name="connsiteX3" fmla="*/ 508342 w 980593"/>
                <a:gd name="connsiteY3" fmla="*/ 4859 h 613748"/>
                <a:gd name="connsiteX4" fmla="*/ 713922 w 980593"/>
                <a:gd name="connsiteY4" fmla="*/ 102790 h 613748"/>
                <a:gd name="connsiteX5" fmla="*/ 890346 w 980593"/>
                <a:gd name="connsiteY5" fmla="*/ 296035 h 613748"/>
                <a:gd name="connsiteX6" fmla="*/ 966971 w 980593"/>
                <a:gd name="connsiteY6" fmla="*/ 503109 h 613748"/>
                <a:gd name="connsiteX7" fmla="*/ 980428 w 980593"/>
                <a:gd name="connsiteY7" fmla="*/ 601787 h 613748"/>
                <a:gd name="connsiteX8" fmla="*/ 980428 w 980593"/>
                <a:gd name="connsiteY8" fmla="*/ 613748 h 613748"/>
                <a:gd name="connsiteX9" fmla="*/ 821944 w 980593"/>
                <a:gd name="connsiteY9" fmla="*/ 560672 h 613748"/>
                <a:gd name="connsiteX10" fmla="*/ 658976 w 980593"/>
                <a:gd name="connsiteY10" fmla="*/ 524789 h 613748"/>
                <a:gd name="connsiteX11" fmla="*/ 493017 w 980593"/>
                <a:gd name="connsiteY11" fmla="*/ 510211 h 613748"/>
                <a:gd name="connsiteX12" fmla="*/ 326311 w 980593"/>
                <a:gd name="connsiteY12" fmla="*/ 516939 h 613748"/>
                <a:gd name="connsiteX13" fmla="*/ 162221 w 980593"/>
                <a:gd name="connsiteY13" fmla="*/ 545347 h 613748"/>
                <a:gd name="connsiteX14" fmla="*/ 0 w 980593"/>
                <a:gd name="connsiteY14" fmla="*/ 592069 h 613748"/>
                <a:gd name="connsiteX15" fmla="*/ 3738 w 980593"/>
                <a:gd name="connsiteY15" fmla="*/ 0 h 613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980593" h="613748">
                  <a:moveTo>
                    <a:pt x="3738" y="0"/>
                  </a:moveTo>
                  <a:cubicBezTo>
                    <a:pt x="14577" y="0"/>
                    <a:pt x="23174" y="0"/>
                    <a:pt x="31771" y="0"/>
                  </a:cubicBezTo>
                  <a:cubicBezTo>
                    <a:pt x="177920" y="0"/>
                    <a:pt x="323694" y="0"/>
                    <a:pt x="469843" y="374"/>
                  </a:cubicBezTo>
                  <a:cubicBezTo>
                    <a:pt x="482551" y="374"/>
                    <a:pt x="495634" y="2243"/>
                    <a:pt x="508342" y="4859"/>
                  </a:cubicBezTo>
                  <a:cubicBezTo>
                    <a:pt x="584220" y="22053"/>
                    <a:pt x="651500" y="57562"/>
                    <a:pt x="713922" y="102790"/>
                  </a:cubicBezTo>
                  <a:cubicBezTo>
                    <a:pt x="786062" y="154745"/>
                    <a:pt x="847362" y="217167"/>
                    <a:pt x="890346" y="296035"/>
                  </a:cubicBezTo>
                  <a:cubicBezTo>
                    <a:pt x="926229" y="361446"/>
                    <a:pt x="950525" y="430969"/>
                    <a:pt x="966971" y="503109"/>
                  </a:cubicBezTo>
                  <a:cubicBezTo>
                    <a:pt x="974447" y="535628"/>
                    <a:pt x="978932" y="568521"/>
                    <a:pt x="980428" y="601787"/>
                  </a:cubicBezTo>
                  <a:cubicBezTo>
                    <a:pt x="980801" y="605899"/>
                    <a:pt x="980428" y="610011"/>
                    <a:pt x="980428" y="613748"/>
                  </a:cubicBezTo>
                  <a:cubicBezTo>
                    <a:pt x="926977" y="595807"/>
                    <a:pt x="875021" y="577118"/>
                    <a:pt x="821944" y="560672"/>
                  </a:cubicBezTo>
                  <a:cubicBezTo>
                    <a:pt x="768868" y="544225"/>
                    <a:pt x="714296" y="533012"/>
                    <a:pt x="658976" y="524789"/>
                  </a:cubicBezTo>
                  <a:cubicBezTo>
                    <a:pt x="604030" y="516565"/>
                    <a:pt x="548711" y="512080"/>
                    <a:pt x="493017" y="510211"/>
                  </a:cubicBezTo>
                  <a:cubicBezTo>
                    <a:pt x="437324" y="508342"/>
                    <a:pt x="381630" y="511706"/>
                    <a:pt x="326311" y="516939"/>
                  </a:cubicBezTo>
                  <a:cubicBezTo>
                    <a:pt x="270991" y="522172"/>
                    <a:pt x="216045" y="531143"/>
                    <a:pt x="162221" y="545347"/>
                  </a:cubicBezTo>
                  <a:cubicBezTo>
                    <a:pt x="108770" y="559550"/>
                    <a:pt x="55693" y="575997"/>
                    <a:pt x="0" y="592069"/>
                  </a:cubicBezTo>
                  <a:cubicBezTo>
                    <a:pt x="1495" y="394339"/>
                    <a:pt x="2616" y="198104"/>
                    <a:pt x="3738" y="0"/>
                  </a:cubicBezTo>
                  <a:close/>
                </a:path>
              </a:pathLst>
            </a:custGeom>
            <a:grpFill/>
            <a:ln w="186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BFAE974-E234-458A-86EF-DCD9FF3539D6}"/>
                </a:ext>
              </a:extLst>
            </p:cNvPr>
            <p:cNvSpPr/>
            <p:nvPr/>
          </p:nvSpPr>
          <p:spPr>
            <a:xfrm>
              <a:off x="2776658" y="1291229"/>
              <a:ext cx="776024" cy="899529"/>
            </a:xfrm>
            <a:custGeom>
              <a:avLst/>
              <a:gdLst>
                <a:gd name="connsiteX0" fmla="*/ 154053 w 776024"/>
                <a:gd name="connsiteY0" fmla="*/ 899530 h 899529"/>
                <a:gd name="connsiteX1" fmla="*/ 112189 w 776024"/>
                <a:gd name="connsiteY1" fmla="*/ 854676 h 899529"/>
                <a:gd name="connsiteX2" fmla="*/ 6035 w 776024"/>
                <a:gd name="connsiteY2" fmla="*/ 721610 h 899529"/>
                <a:gd name="connsiteX3" fmla="*/ 4914 w 776024"/>
                <a:gd name="connsiteY3" fmla="*/ 690960 h 899529"/>
                <a:gd name="connsiteX4" fmla="*/ 84156 w 776024"/>
                <a:gd name="connsiteY4" fmla="*/ 502948 h 899529"/>
                <a:gd name="connsiteX5" fmla="*/ 103966 w 776024"/>
                <a:gd name="connsiteY5" fmla="*/ 328392 h 899529"/>
                <a:gd name="connsiteX6" fmla="*/ 74811 w 776024"/>
                <a:gd name="connsiteY6" fmla="*/ 151968 h 899529"/>
                <a:gd name="connsiteX7" fmla="*/ 18744 w 776024"/>
                <a:gd name="connsiteY7" fmla="*/ 21892 h 899529"/>
                <a:gd name="connsiteX8" fmla="*/ 9399 w 776024"/>
                <a:gd name="connsiteY8" fmla="*/ 6567 h 899529"/>
                <a:gd name="connsiteX9" fmla="*/ 26219 w 776024"/>
                <a:gd name="connsiteY9" fmla="*/ 3203 h 899529"/>
                <a:gd name="connsiteX10" fmla="*/ 141718 w 776024"/>
                <a:gd name="connsiteY10" fmla="*/ 2081 h 899529"/>
                <a:gd name="connsiteX11" fmla="*/ 284502 w 776024"/>
                <a:gd name="connsiteY11" fmla="*/ 15164 h 899529"/>
                <a:gd name="connsiteX12" fmla="*/ 487465 w 776024"/>
                <a:gd name="connsiteY12" fmla="*/ 48430 h 899529"/>
                <a:gd name="connsiteX13" fmla="*/ 746869 w 776024"/>
                <a:gd name="connsiteY13" fmla="*/ 144866 h 899529"/>
                <a:gd name="connsiteX14" fmla="*/ 776024 w 776024"/>
                <a:gd name="connsiteY14" fmla="*/ 160565 h 899529"/>
                <a:gd name="connsiteX15" fmla="*/ 154053 w 776024"/>
                <a:gd name="connsiteY15" fmla="*/ 899530 h 8995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776024" h="899529">
                  <a:moveTo>
                    <a:pt x="154053" y="899530"/>
                  </a:moveTo>
                  <a:cubicBezTo>
                    <a:pt x="139101" y="883457"/>
                    <a:pt x="125271" y="869253"/>
                    <a:pt x="112189" y="854676"/>
                  </a:cubicBezTo>
                  <a:cubicBezTo>
                    <a:pt x="74437" y="812439"/>
                    <a:pt x="38928" y="767959"/>
                    <a:pt x="6035" y="721610"/>
                  </a:cubicBezTo>
                  <a:cubicBezTo>
                    <a:pt x="-1814" y="710770"/>
                    <a:pt x="-1814" y="702547"/>
                    <a:pt x="4914" y="690960"/>
                  </a:cubicBezTo>
                  <a:cubicBezTo>
                    <a:pt x="38554" y="631529"/>
                    <a:pt x="66588" y="569481"/>
                    <a:pt x="84156" y="502948"/>
                  </a:cubicBezTo>
                  <a:cubicBezTo>
                    <a:pt x="99481" y="445759"/>
                    <a:pt x="106582" y="387823"/>
                    <a:pt x="103966" y="328392"/>
                  </a:cubicBezTo>
                  <a:cubicBezTo>
                    <a:pt x="101349" y="268213"/>
                    <a:pt x="92005" y="209156"/>
                    <a:pt x="74811" y="151968"/>
                  </a:cubicBezTo>
                  <a:cubicBezTo>
                    <a:pt x="61355" y="106740"/>
                    <a:pt x="43787" y="62634"/>
                    <a:pt x="18744" y="21892"/>
                  </a:cubicBezTo>
                  <a:cubicBezTo>
                    <a:pt x="15754" y="17033"/>
                    <a:pt x="13137" y="12173"/>
                    <a:pt x="9399" y="6567"/>
                  </a:cubicBezTo>
                  <a:cubicBezTo>
                    <a:pt x="16127" y="5072"/>
                    <a:pt x="21360" y="3577"/>
                    <a:pt x="26219" y="3203"/>
                  </a:cubicBezTo>
                  <a:cubicBezTo>
                    <a:pt x="64719" y="212"/>
                    <a:pt x="102845" y="-1656"/>
                    <a:pt x="141718" y="2081"/>
                  </a:cubicBezTo>
                  <a:cubicBezTo>
                    <a:pt x="189188" y="6567"/>
                    <a:pt x="237032" y="8436"/>
                    <a:pt x="284502" y="15164"/>
                  </a:cubicBezTo>
                  <a:cubicBezTo>
                    <a:pt x="352530" y="24508"/>
                    <a:pt x="420185" y="36843"/>
                    <a:pt x="487465" y="48430"/>
                  </a:cubicBezTo>
                  <a:cubicBezTo>
                    <a:pt x="579789" y="64503"/>
                    <a:pt x="664637" y="101133"/>
                    <a:pt x="746869" y="144866"/>
                  </a:cubicBezTo>
                  <a:cubicBezTo>
                    <a:pt x="755840" y="149725"/>
                    <a:pt x="765185" y="154584"/>
                    <a:pt x="776024" y="160565"/>
                  </a:cubicBezTo>
                  <a:cubicBezTo>
                    <a:pt x="568576" y="406512"/>
                    <a:pt x="362249" y="652087"/>
                    <a:pt x="154053" y="899530"/>
                  </a:cubicBezTo>
                  <a:close/>
                </a:path>
              </a:pathLst>
            </a:custGeom>
            <a:grpFill/>
            <a:ln w="186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E05DF51-9EAF-48F7-94F1-B6CCA060655A}"/>
                </a:ext>
              </a:extLst>
            </p:cNvPr>
            <p:cNvSpPr/>
            <p:nvPr/>
          </p:nvSpPr>
          <p:spPr>
            <a:xfrm>
              <a:off x="1557852" y="2081148"/>
              <a:ext cx="606339" cy="499838"/>
            </a:xfrm>
            <a:custGeom>
              <a:avLst/>
              <a:gdLst>
                <a:gd name="connsiteX0" fmla="*/ 1830 w 606339"/>
                <a:gd name="connsiteY0" fmla="*/ 499839 h 499838"/>
                <a:gd name="connsiteX1" fmla="*/ 4073 w 606339"/>
                <a:gd name="connsiteY1" fmla="*/ 3084 h 499838"/>
                <a:gd name="connsiteX2" fmla="*/ 50048 w 606339"/>
                <a:gd name="connsiteY2" fmla="*/ 1962 h 499838"/>
                <a:gd name="connsiteX3" fmla="*/ 418596 w 606339"/>
                <a:gd name="connsiteY3" fmla="*/ 114470 h 499838"/>
                <a:gd name="connsiteX4" fmla="*/ 519517 w 606339"/>
                <a:gd name="connsiteY4" fmla="*/ 167547 h 499838"/>
                <a:gd name="connsiteX5" fmla="*/ 600253 w 606339"/>
                <a:gd name="connsiteY5" fmla="*/ 218008 h 499838"/>
                <a:gd name="connsiteX6" fmla="*/ 606234 w 606339"/>
                <a:gd name="connsiteY6" fmla="*/ 229221 h 499838"/>
                <a:gd name="connsiteX7" fmla="*/ 596516 w 606339"/>
                <a:gd name="connsiteY7" fmla="*/ 241930 h 499838"/>
                <a:gd name="connsiteX8" fmla="*/ 579695 w 606339"/>
                <a:gd name="connsiteY8" fmla="*/ 244920 h 499838"/>
                <a:gd name="connsiteX9" fmla="*/ 365519 w 606339"/>
                <a:gd name="connsiteY9" fmla="*/ 290895 h 499838"/>
                <a:gd name="connsiteX10" fmla="*/ 140877 w 606339"/>
                <a:gd name="connsiteY10" fmla="*/ 405272 h 499838"/>
                <a:gd name="connsiteX11" fmla="*/ 13417 w 606339"/>
                <a:gd name="connsiteY11" fmla="*/ 492737 h 499838"/>
                <a:gd name="connsiteX12" fmla="*/ 1830 w 606339"/>
                <a:gd name="connsiteY12" fmla="*/ 499839 h 499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06339" h="499838">
                  <a:moveTo>
                    <a:pt x="1830" y="499839"/>
                  </a:moveTo>
                  <a:cubicBezTo>
                    <a:pt x="-1908" y="484887"/>
                    <a:pt x="709" y="22146"/>
                    <a:pt x="4073" y="3084"/>
                  </a:cubicBezTo>
                  <a:cubicBezTo>
                    <a:pt x="19024" y="-1402"/>
                    <a:pt x="34723" y="-280"/>
                    <a:pt x="50048" y="1962"/>
                  </a:cubicBezTo>
                  <a:cubicBezTo>
                    <a:pt x="178255" y="21773"/>
                    <a:pt x="301602" y="58029"/>
                    <a:pt x="418596" y="114470"/>
                  </a:cubicBezTo>
                  <a:cubicBezTo>
                    <a:pt x="452610" y="130917"/>
                    <a:pt x="486250" y="148858"/>
                    <a:pt x="519517" y="167547"/>
                  </a:cubicBezTo>
                  <a:cubicBezTo>
                    <a:pt x="547177" y="183246"/>
                    <a:pt x="573341" y="200814"/>
                    <a:pt x="600253" y="218008"/>
                  </a:cubicBezTo>
                  <a:cubicBezTo>
                    <a:pt x="603617" y="220250"/>
                    <a:pt x="606981" y="225857"/>
                    <a:pt x="606234" y="229221"/>
                  </a:cubicBezTo>
                  <a:cubicBezTo>
                    <a:pt x="605113" y="234080"/>
                    <a:pt x="601001" y="239313"/>
                    <a:pt x="596516" y="241930"/>
                  </a:cubicBezTo>
                  <a:cubicBezTo>
                    <a:pt x="592030" y="244546"/>
                    <a:pt x="585676" y="244920"/>
                    <a:pt x="579695" y="244920"/>
                  </a:cubicBezTo>
                  <a:cubicBezTo>
                    <a:pt x="505687" y="247537"/>
                    <a:pt x="435042" y="266226"/>
                    <a:pt x="365519" y="290895"/>
                  </a:cubicBezTo>
                  <a:cubicBezTo>
                    <a:pt x="285530" y="319302"/>
                    <a:pt x="211521" y="359297"/>
                    <a:pt x="140877" y="405272"/>
                  </a:cubicBezTo>
                  <a:cubicBezTo>
                    <a:pt x="97892" y="433306"/>
                    <a:pt x="56028" y="463582"/>
                    <a:pt x="13417" y="492737"/>
                  </a:cubicBezTo>
                  <a:cubicBezTo>
                    <a:pt x="10053" y="495353"/>
                    <a:pt x="5942" y="497222"/>
                    <a:pt x="1830" y="499839"/>
                  </a:cubicBezTo>
                  <a:close/>
                </a:path>
              </a:pathLst>
            </a:custGeom>
            <a:grpFill/>
            <a:ln w="186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22" name="Picture 21">
            <a:extLst>
              <a:ext uri="{FF2B5EF4-FFF2-40B4-BE49-F238E27FC236}">
                <a16:creationId xmlns:a16="http://schemas.microsoft.com/office/drawing/2014/main" id="{1F10D877-68E1-498A-8E19-0DB0B1C01F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9398" y="992785"/>
            <a:ext cx="1809376" cy="23112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2A3C618E-3E98-4E77-94F2-3BCADB912A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5615" y="4534304"/>
            <a:ext cx="1809376" cy="23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6162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8</Words>
  <Application>Microsoft Office PowerPoint</Application>
  <PresentationFormat>Widescreen</PresentationFormat>
  <Paragraphs>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Graphik Semibold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ANUDIT NAGAR</dc:creator>
  <cp:lastModifiedBy>ANUDIT NAGAR</cp:lastModifiedBy>
  <cp:revision>5</cp:revision>
  <dcterms:created xsi:type="dcterms:W3CDTF">2021-08-07T05:01:00Z</dcterms:created>
  <dcterms:modified xsi:type="dcterms:W3CDTF">2021-08-07T05:43:15Z</dcterms:modified>
</cp:coreProperties>
</file>