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FEB1-3C4A-455E-91E1-4986DE55D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12FB0-01F6-4BBD-97E3-E46BBB69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904C-158C-4866-9F57-AB0777CA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1BBC-F8E4-409F-A4F4-F0C77A86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DDAE-30CF-4E61-A06E-57D5837C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32BF-D92C-45F1-8863-D1B3FE9E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D89A3-E471-4092-B4B0-ACD9DE4D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5263-E1A7-4E23-809A-D8D39E0C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16B7-95BA-4AAC-84C0-7AC5CC5A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8B9B-3F49-4B18-AC38-E209B225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E37D-55E3-4121-866E-2AA62AAE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CE29F-E497-4EE9-8C86-E1C33632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361D-51C4-47DE-B83F-314ADA88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D056-5715-4379-A0BF-FDA86589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A465-21E2-454C-81D5-9A51110E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B47B-5CD2-43AD-B966-4756F53C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5FE6-0C5E-461B-8BCA-1A206D3C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CC6B-3B7D-43B5-A1BF-4A6CB5CF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D739-5F6D-4F0D-B1C2-03011D7A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547A-4B3C-4AA5-91D6-44FAA8C6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5A10-9750-4EAA-8A44-31C8DF35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6D0-80E8-499E-9E6C-EFDC001D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3A60-6D89-427E-B2C8-E29FD6A6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4775-5D50-4B04-8488-E17FDEB3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604E-6DB8-49F1-8782-9968452B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FE45-73A2-4709-A198-A229A089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50BA-912F-443E-8692-32946DB3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DDDB-B56C-4540-9DB9-C03F25CB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49A47-C1E5-44AA-ADC1-0348E7E3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B25D-5E8C-4784-A65F-7C2CEA02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0EA0-C3A1-4E18-80FC-55FA8BE5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FF02-88DB-421C-978B-419241C3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870BF-0160-4920-AAF4-523E1B44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A92B9-BE73-4355-BF8B-A3D5BEF38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7B391-1985-45D6-BC5F-06269AEA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9EB49-724E-464E-86C5-75FCDE80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9238C-444E-4B45-A924-1C3982CC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B5B91-2CAF-41C9-B803-C4A4CC56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1C5CE-C1D9-414B-9CC7-F86E4DE8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B11-1F1E-4051-809F-9994FED7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7A5A2-0383-46D8-B8AB-0E648950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E419-BE53-4DFA-9EB5-B90498A5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2672-1785-4CB4-B11C-DCD641D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3209D-84AA-4098-9304-D93995AF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7D92D-6710-45AA-BD98-ED523959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E7B1A-D9DC-491F-8EAA-9D3FFED7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1BCB-A6AF-4231-869D-2E6339AA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5C3F-802F-42E8-A758-D5720399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13178-9D97-4E67-9F15-0DCBE300B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AEB59-99A6-43FA-A13B-D63CC41F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EB49-A4C3-46A8-A3C2-040DC0F2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950CC-83DF-41AB-BF8B-990ED481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7617-D661-4D98-A24A-66F3BF72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658C2-F50A-412B-BBCA-74E9C0246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BDE9-2C1D-4C10-88C7-8E74010C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E74B1-008F-4E75-8F4E-D159A3FC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7EC3B-F451-4709-8738-704F6119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1957D-1023-4032-889F-58FA4A50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7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00C53-C6E9-43D7-A5B9-F2D1EC6A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F29D-A511-43BA-BB76-941E8324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F919-5542-4182-8092-DB65F5E63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710D-ACD0-4487-8727-B6943388C7D8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C642-90B0-42C0-A0A5-7482B1D9D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A202-4F7B-47E4-9937-A0A5B052E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E3CF-9375-478B-92A6-12098169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0F5293-54A8-4CA0-AF81-889C97FDB7E1}"/>
              </a:ext>
            </a:extLst>
          </p:cNvPr>
          <p:cNvGrpSpPr/>
          <p:nvPr/>
        </p:nvGrpSpPr>
        <p:grpSpPr>
          <a:xfrm>
            <a:off x="4424218" y="953313"/>
            <a:ext cx="3343564" cy="4696770"/>
            <a:chOff x="4424218" y="953313"/>
            <a:chExt cx="3343564" cy="4696770"/>
          </a:xfrm>
        </p:grpSpPr>
        <p:pic>
          <p:nvPicPr>
            <p:cNvPr id="5" name="Picture 4" descr="A picture containing outdoor object, web&#10;&#10;Description automatically generated">
              <a:extLst>
                <a:ext uri="{FF2B5EF4-FFF2-40B4-BE49-F238E27FC236}">
                  <a16:creationId xmlns:a16="http://schemas.microsoft.com/office/drawing/2014/main" id="{536896E5-DFF9-4CE7-9B56-6231949E9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752" y="953313"/>
              <a:ext cx="3220497" cy="32204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1AF555-E45E-4E7B-8CD0-9306D6FA8C81}"/>
                </a:ext>
              </a:extLst>
            </p:cNvPr>
            <p:cNvSpPr txBox="1"/>
            <p:nvPr/>
          </p:nvSpPr>
          <p:spPr>
            <a:xfrm>
              <a:off x="4424218" y="2884054"/>
              <a:ext cx="3343564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latin typeface="Aldhabi" panose="01000000000000000000" pitchFamily="2" charset="-78"/>
                  <a:cs typeface="Aldhabi" panose="01000000000000000000" pitchFamily="2" charset="-78"/>
                </a:rPr>
                <a:t>Janus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D1C85F-6066-4AB3-83B0-FAD94AFA8819}"/>
                </a:ext>
              </a:extLst>
            </p:cNvPr>
            <p:cNvSpPr txBox="1"/>
            <p:nvPr/>
          </p:nvSpPr>
          <p:spPr>
            <a:xfrm>
              <a:off x="4485752" y="4865253"/>
              <a:ext cx="328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ldhabi" panose="01000000000000000000" pitchFamily="2" charset="-78"/>
                  <a:cs typeface="Aldhabi" panose="01000000000000000000" pitchFamily="2" charset="-78"/>
                </a:rPr>
                <a:t>Decentralized Identity &amp;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593E82-A826-4ABD-8570-70CF06B42C25}"/>
                </a:ext>
              </a:extLst>
            </p:cNvPr>
            <p:cNvSpPr txBox="1"/>
            <p:nvPr/>
          </p:nvSpPr>
          <p:spPr>
            <a:xfrm>
              <a:off x="4485752" y="5126863"/>
              <a:ext cx="32820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ldhabi" panose="01000000000000000000" pitchFamily="2" charset="-78"/>
                  <a:cs typeface="Aldhabi" panose="01000000000000000000" pitchFamily="2" charset="-78"/>
                </a:rPr>
                <a:t>Reputation Oracle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41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Aldhabi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2</cp:revision>
  <dcterms:created xsi:type="dcterms:W3CDTF">2021-08-01T16:34:34Z</dcterms:created>
  <dcterms:modified xsi:type="dcterms:W3CDTF">2021-08-01T17:00:31Z</dcterms:modified>
</cp:coreProperties>
</file>