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C688-5253-4ACF-B7F9-F06CE5FAEA24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1286-78CA-4AE5-99BB-45172A74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A2497-9C01-46F2-8CA1-6EDBCADE8927}"/>
              </a:ext>
            </a:extLst>
          </p:cNvPr>
          <p:cNvSpPr/>
          <p:nvPr/>
        </p:nvSpPr>
        <p:spPr>
          <a:xfrm>
            <a:off x="0" y="2743200"/>
            <a:ext cx="9144000" cy="914400"/>
          </a:xfrm>
          <a:prstGeom prst="rect">
            <a:avLst/>
          </a:prstGeom>
          <a:solidFill>
            <a:srgbClr val="004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el"/>
                <a:cs typeface="Arial" panose="020B0604020202020204" pitchFamily="34" charset="0"/>
              </a:rPr>
              <a:t>Josh Crisostomo</a:t>
            </a:r>
          </a:p>
        </p:txBody>
      </p:sp>
      <p:pic>
        <p:nvPicPr>
          <p:cNvPr id="17" name="Picture 16" descr="A picture containing game, sport, light, sun&#10;&#10;Description automatically generated">
            <a:extLst>
              <a:ext uri="{FF2B5EF4-FFF2-40B4-BE49-F238E27FC236}">
                <a16:creationId xmlns:a16="http://schemas.microsoft.com/office/drawing/2014/main" id="{B098CED8-F107-40BD-BA98-68236BD0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2743200"/>
          </a:xfrm>
          <a:prstGeom prst="rect">
            <a:avLst/>
          </a:prstGeom>
        </p:spPr>
      </p:pic>
      <p:pic>
        <p:nvPicPr>
          <p:cNvPr id="13" name="Picture 12" descr="A red car parked on the side of a road&#10;&#10;Description automatically generated">
            <a:extLst>
              <a:ext uri="{FF2B5EF4-FFF2-40B4-BE49-F238E27FC236}">
                <a16:creationId xmlns:a16="http://schemas.microsoft.com/office/drawing/2014/main" id="{F3203EB7-E386-4297-9442-1C231A9F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2" y="0"/>
            <a:ext cx="4008328" cy="2743200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24E50790-F690-4F13-B86A-DA7307989E7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0"/>
            <a:ext cx="30175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8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Ariel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Joshua Crisostomo</dc:creator>
  <cp:lastModifiedBy>Josh Crisostomo</cp:lastModifiedBy>
  <cp:revision>7</cp:revision>
  <dcterms:created xsi:type="dcterms:W3CDTF">2019-08-29T15:05:40Z</dcterms:created>
  <dcterms:modified xsi:type="dcterms:W3CDTF">2019-11-25T03:24:43Z</dcterms:modified>
</cp:coreProperties>
</file>