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63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4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41D12-1BA0-4D16-B253-39E4DA7AD69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10782-FDC2-4F7C-A018-7A502E50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0E036-A0EF-40EA-AC2B-818A5F8CFC1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6D52-512B-47DE-BC94-6C88A56CE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9" name="Ova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AD9C-B2AB-4742-B9D5-88A1B5443D17}" type="datetime1">
              <a:rPr lang="en-US" smtClean="0"/>
              <a:t>4/12/2023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6FAA-2408-45A7-869F-2014C214FC1D}" type="datetime1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00D2-426F-4F92-907F-34BAC1037045}" type="datetime1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0A1930-6C43-4E8F-9426-A3A84C496FC0}" type="datetime1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7CD-D39E-4644-9F4A-FCA0A2101615}" type="datetime1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1651-45E6-4A2C-99B8-82F921298F2D}" type="datetime1">
              <a:rPr lang="en-US" smtClean="0"/>
              <a:t>4/12/2023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6B7-6F8B-402A-A5AA-EC8CCA413C89}" type="datetime1">
              <a:rPr lang="en-US" smtClean="0"/>
              <a:t>4/12/2023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8042-1CDC-4A3A-9348-8618A3117C5A}" type="datetime1">
              <a:rPr lang="en-US" smtClean="0"/>
              <a:t>4/12/2023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7805-3287-4562-914A-E3154CDB99E0}" type="datetime1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38138" indent="-3381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6D92-D8A0-4DA7-91C7-7D40AE100B92}" type="datetime1">
              <a:rPr lang="en-US" smtClean="0"/>
              <a:t>4/12/2023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CC7D-996C-4D51-8355-44BC67D378B3}" type="datetime1">
              <a:rPr lang="en-US" smtClean="0"/>
              <a:t>4/12/2023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0346F80-965E-4784-B7D3-29765BD94027}" type="datetime1">
              <a:rPr lang="en-US" smtClean="0"/>
              <a:t>4/12/2023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CSC102 Week 3 PROJECT 1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Agunbiade Odunayo</a:t>
            </a:r>
          </a:p>
        </p:txBody>
      </p:sp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0062-8207-9CCF-87B3-12E73240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A: Checkout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AAE3BF1E-F825-8E3C-36D9-A49BC3828438}"/>
              </a:ext>
            </a:extLst>
          </p:cNvPr>
          <p:cNvSpPr/>
          <p:nvPr/>
        </p:nvSpPr>
        <p:spPr>
          <a:xfrm>
            <a:off x="708469" y="1690688"/>
            <a:ext cx="2011680" cy="731520"/>
          </a:xfrm>
          <a:prstGeom prst="flowChartTermina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Store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B71F6DE-A087-7D57-5CAF-63CF091585F7}"/>
              </a:ext>
            </a:extLst>
          </p:cNvPr>
          <p:cNvSpPr/>
          <p:nvPr/>
        </p:nvSpPr>
        <p:spPr>
          <a:xfrm>
            <a:off x="708469" y="2836088"/>
            <a:ext cx="2011680" cy="1103474"/>
          </a:xfrm>
          <a:prstGeom prst="flowChartDecis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Make purchases?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ECA6A21-8E8B-F7FA-9C8C-546618D171ED}"/>
              </a:ext>
            </a:extLst>
          </p:cNvPr>
          <p:cNvSpPr/>
          <p:nvPr/>
        </p:nvSpPr>
        <p:spPr>
          <a:xfrm>
            <a:off x="708469" y="4353442"/>
            <a:ext cx="2011680" cy="731520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 around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1C971AF4-FFA4-93DC-C077-3703B1160C6C}"/>
              </a:ext>
            </a:extLst>
          </p:cNvPr>
          <p:cNvSpPr/>
          <p:nvPr/>
        </p:nvSpPr>
        <p:spPr>
          <a:xfrm>
            <a:off x="708469" y="5498841"/>
            <a:ext cx="2011680" cy="731520"/>
          </a:xfrm>
          <a:prstGeom prst="flowChartTermina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FFA932C4-613E-F8CC-3195-5794D17E4FB1}"/>
              </a:ext>
            </a:extLst>
          </p:cNvPr>
          <p:cNvSpPr/>
          <p:nvPr/>
        </p:nvSpPr>
        <p:spPr>
          <a:xfrm>
            <a:off x="3799916" y="4227159"/>
            <a:ext cx="2008000" cy="731520"/>
          </a:xfrm>
          <a:prstGeom prst="flowChartInputOutpu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all desired items into basket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E35353F6-EB08-83B4-A1F9-B2DB4C20BE34}"/>
              </a:ext>
            </a:extLst>
          </p:cNvPr>
          <p:cNvSpPr/>
          <p:nvPr/>
        </p:nvSpPr>
        <p:spPr>
          <a:xfrm>
            <a:off x="3798076" y="2985187"/>
            <a:ext cx="2011680" cy="731520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Walk over to checkout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ABE778A4-E84E-5FAE-2DC9-4F6CE8C4FE23}"/>
              </a:ext>
            </a:extLst>
          </p:cNvPr>
          <p:cNvSpPr/>
          <p:nvPr/>
        </p:nvSpPr>
        <p:spPr>
          <a:xfrm>
            <a:off x="3809894" y="5498841"/>
            <a:ext cx="2011680" cy="731520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Walk down the isles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EBC42F41-75B6-949D-9BBA-5D191244C9ED}"/>
              </a:ext>
            </a:extLst>
          </p:cNvPr>
          <p:cNvSpPr/>
          <p:nvPr/>
        </p:nvSpPr>
        <p:spPr>
          <a:xfrm>
            <a:off x="6614782" y="2985187"/>
            <a:ext cx="2011680" cy="731520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Pay precise price for all items in basket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B96314F8-29AE-98E6-C182-18A3C2337F2C}"/>
              </a:ext>
            </a:extLst>
          </p:cNvPr>
          <p:cNvSpPr/>
          <p:nvPr/>
        </p:nvSpPr>
        <p:spPr>
          <a:xfrm>
            <a:off x="6614782" y="3981488"/>
            <a:ext cx="2011680" cy="1103474"/>
          </a:xfrm>
          <a:prstGeom prst="flowChartDecis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Tip?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368DCD0-BFC6-33DA-7921-CC780EE93E71}"/>
              </a:ext>
            </a:extLst>
          </p:cNvPr>
          <p:cNvSpPr/>
          <p:nvPr/>
        </p:nvSpPr>
        <p:spPr>
          <a:xfrm>
            <a:off x="9716207" y="4167465"/>
            <a:ext cx="2011680" cy="731520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 tip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381111D-C537-F98D-5F85-D8BA92C0A0A1}"/>
              </a:ext>
            </a:extLst>
          </p:cNvPr>
          <p:cNvSpPr/>
          <p:nvPr/>
        </p:nvSpPr>
        <p:spPr>
          <a:xfrm>
            <a:off x="6621305" y="5490520"/>
            <a:ext cx="2011680" cy="731520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Thank cashier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29578736-9AD3-C338-3EA2-C90311830AEA}"/>
              </a:ext>
            </a:extLst>
          </p:cNvPr>
          <p:cNvSpPr/>
          <p:nvPr/>
        </p:nvSpPr>
        <p:spPr>
          <a:xfrm>
            <a:off x="9709684" y="1627799"/>
            <a:ext cx="2011680" cy="731520"/>
          </a:xfrm>
          <a:prstGeom prst="flowChartTermina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969890B6-55D4-A8DB-CD66-877693C34EC0}"/>
              </a:ext>
            </a:extLst>
          </p:cNvPr>
          <p:cNvSpPr/>
          <p:nvPr/>
        </p:nvSpPr>
        <p:spPr>
          <a:xfrm>
            <a:off x="9709684" y="5498841"/>
            <a:ext cx="2011680" cy="731520"/>
          </a:xfrm>
          <a:prstGeom prst="flowChartTermina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7FED6A-FA82-93E8-ACA2-52A2B21B1A9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714309" y="2422208"/>
            <a:ext cx="0" cy="41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60D83D-012C-38DA-C130-35A70444942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714309" y="3939562"/>
            <a:ext cx="0" cy="41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8A0586-A834-1C6E-3F3F-B1425E960D9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714309" y="5084962"/>
            <a:ext cx="0" cy="413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503FD0-8402-CC23-5259-F3353B30979F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7620622" y="5084962"/>
            <a:ext cx="6523" cy="405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CFCDB65-ACFE-7BBC-559B-087F8FE34552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8632985" y="5856280"/>
            <a:ext cx="1076699" cy="8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DCF8984-3C6F-79C3-97C8-391286983C4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7620622" y="3716707"/>
            <a:ext cx="0" cy="26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5FE2959-EB34-C7E6-4738-800B026CC14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8626462" y="4533225"/>
            <a:ext cx="1089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0EC7D46-C256-56DC-BF4D-65A379C2E683}"/>
              </a:ext>
            </a:extLst>
          </p:cNvPr>
          <p:cNvCxnSpPr>
            <a:cxnSpLocks/>
            <a:stCxn id="14" idx="0"/>
            <a:endCxn id="90" idx="2"/>
          </p:cNvCxnSpPr>
          <p:nvPr/>
        </p:nvCxnSpPr>
        <p:spPr>
          <a:xfrm flipH="1" flipV="1">
            <a:off x="10715524" y="3631555"/>
            <a:ext cx="6523" cy="53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4543C8F8-2905-E21E-94DC-57EF38A0F296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720149" y="3387825"/>
            <a:ext cx="1089745" cy="24767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547601C-32AE-DD8A-324B-7BD07192C201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>
          <a:xfrm flipH="1" flipV="1">
            <a:off x="4803916" y="4958679"/>
            <a:ext cx="11818" cy="54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C7FF084-72FE-DDDA-AFEC-F3004E1334B2}"/>
              </a:ext>
            </a:extLst>
          </p:cNvPr>
          <p:cNvCxnSpPr>
            <a:cxnSpLocks/>
            <a:stCxn id="8" idx="1"/>
            <a:endCxn id="9" idx="2"/>
          </p:cNvCxnSpPr>
          <p:nvPr/>
        </p:nvCxnSpPr>
        <p:spPr>
          <a:xfrm flipV="1">
            <a:off x="4803916" y="3716707"/>
            <a:ext cx="0" cy="51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4AE71C8-FC1E-9A34-ED6A-71ACC6446AD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809756" y="3350947"/>
            <a:ext cx="805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29780FF-D4B3-D1E6-E513-88AB72844DCE}"/>
              </a:ext>
            </a:extLst>
          </p:cNvPr>
          <p:cNvSpPr txBox="1"/>
          <p:nvPr/>
        </p:nvSpPr>
        <p:spPr>
          <a:xfrm>
            <a:off x="2761116" y="3102522"/>
            <a:ext cx="126896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670EE34-BF19-D2DD-BFBF-54D52312EF38}"/>
              </a:ext>
            </a:extLst>
          </p:cNvPr>
          <p:cNvSpPr txBox="1"/>
          <p:nvPr/>
        </p:nvSpPr>
        <p:spPr>
          <a:xfrm>
            <a:off x="1714309" y="3973098"/>
            <a:ext cx="126896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706094-74E9-4AC0-8E20-733A63F8D06A}"/>
              </a:ext>
            </a:extLst>
          </p:cNvPr>
          <p:cNvSpPr txBox="1"/>
          <p:nvPr/>
        </p:nvSpPr>
        <p:spPr>
          <a:xfrm>
            <a:off x="8632985" y="4227159"/>
            <a:ext cx="126896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Why not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C761B04-20ED-5955-30A8-5C365F785226}"/>
              </a:ext>
            </a:extLst>
          </p:cNvPr>
          <p:cNvSpPr txBox="1"/>
          <p:nvPr/>
        </p:nvSpPr>
        <p:spPr>
          <a:xfrm>
            <a:off x="7620622" y="5101943"/>
            <a:ext cx="126896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 way</a:t>
            </a:r>
            <a:endParaRPr lang="en-US" dirty="0"/>
          </a:p>
        </p:txBody>
      </p:sp>
      <p:sp>
        <p:nvSpPr>
          <p:cNvPr id="90" name="Flowchart: Process 89">
            <a:extLst>
              <a:ext uri="{FF2B5EF4-FFF2-40B4-BE49-F238E27FC236}">
                <a16:creationId xmlns:a16="http://schemas.microsoft.com/office/drawing/2014/main" id="{D9A111EB-2D9A-4FE1-24FF-706BADE01BFC}"/>
              </a:ext>
            </a:extLst>
          </p:cNvPr>
          <p:cNvSpPr/>
          <p:nvPr/>
        </p:nvSpPr>
        <p:spPr>
          <a:xfrm>
            <a:off x="9709684" y="2900035"/>
            <a:ext cx="2011680" cy="731520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Thank cashier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3A2DA7A-5F39-1AF2-D1B5-E1EECAE9E3A1}"/>
              </a:ext>
            </a:extLst>
          </p:cNvPr>
          <p:cNvCxnSpPr>
            <a:cxnSpLocks/>
            <a:stCxn id="90" idx="0"/>
            <a:endCxn id="16" idx="2"/>
          </p:cNvCxnSpPr>
          <p:nvPr/>
        </p:nvCxnSpPr>
        <p:spPr>
          <a:xfrm flipV="1">
            <a:off x="10715524" y="2359319"/>
            <a:ext cx="0" cy="54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1865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0062-8207-9CCF-87B3-12E73240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B: Typical weekday morning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AAE3BF1E-F825-8E3C-36D9-A49BC3828438}"/>
              </a:ext>
            </a:extLst>
          </p:cNvPr>
          <p:cNvSpPr/>
          <p:nvPr/>
        </p:nvSpPr>
        <p:spPr>
          <a:xfrm>
            <a:off x="708469" y="1690688"/>
            <a:ext cx="2011680" cy="731520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Wake up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B71F6DE-A087-7D57-5CAF-63CF091585F7}"/>
              </a:ext>
            </a:extLst>
          </p:cNvPr>
          <p:cNvSpPr/>
          <p:nvPr/>
        </p:nvSpPr>
        <p:spPr>
          <a:xfrm>
            <a:off x="708469" y="2836088"/>
            <a:ext cx="2011680" cy="1103474"/>
          </a:xfrm>
          <a:prstGeom prst="flowChartDecisi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Stand up?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ECA6A21-8E8B-F7FA-9C8C-546618D171ED}"/>
              </a:ext>
            </a:extLst>
          </p:cNvPr>
          <p:cNvSpPr/>
          <p:nvPr/>
        </p:nvSpPr>
        <p:spPr>
          <a:xfrm>
            <a:off x="708469" y="4353442"/>
            <a:ext cx="2011680" cy="731520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 head for a few more minutes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1C971AF4-FFA4-93DC-C077-3703B1160C6C}"/>
              </a:ext>
            </a:extLst>
          </p:cNvPr>
          <p:cNvSpPr/>
          <p:nvPr/>
        </p:nvSpPr>
        <p:spPr>
          <a:xfrm>
            <a:off x="708469" y="5498841"/>
            <a:ext cx="2011680" cy="731520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Fall asleep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E35353F6-EB08-83B4-A1F9-B2DB4C20BE34}"/>
              </a:ext>
            </a:extLst>
          </p:cNvPr>
          <p:cNvSpPr/>
          <p:nvPr/>
        </p:nvSpPr>
        <p:spPr>
          <a:xfrm>
            <a:off x="3797155" y="4198420"/>
            <a:ext cx="2011680" cy="731520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Take a bath and perform facial routine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ABE778A4-E84E-5FAE-2DC9-4F6CE8C4FE23}"/>
              </a:ext>
            </a:extLst>
          </p:cNvPr>
          <p:cNvSpPr/>
          <p:nvPr/>
        </p:nvSpPr>
        <p:spPr>
          <a:xfrm>
            <a:off x="3797155" y="5498841"/>
            <a:ext cx="2011680" cy="731520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Brush teeth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B96314F8-29AE-98E6-C182-18A3C2337F2C}"/>
              </a:ext>
            </a:extLst>
          </p:cNvPr>
          <p:cNvSpPr/>
          <p:nvPr/>
        </p:nvSpPr>
        <p:spPr>
          <a:xfrm>
            <a:off x="6614782" y="1505522"/>
            <a:ext cx="2011680" cy="1103474"/>
          </a:xfrm>
          <a:prstGeom prst="flowChartDecisi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a ride?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29578736-9AD3-C338-3EA2-C90311830AEA}"/>
              </a:ext>
            </a:extLst>
          </p:cNvPr>
          <p:cNvSpPr/>
          <p:nvPr/>
        </p:nvSpPr>
        <p:spPr>
          <a:xfrm>
            <a:off x="9716207" y="1690688"/>
            <a:ext cx="2011680" cy="731520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to school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969890B6-55D4-A8DB-CD66-877693C34EC0}"/>
              </a:ext>
            </a:extLst>
          </p:cNvPr>
          <p:cNvSpPr/>
          <p:nvPr/>
        </p:nvSpPr>
        <p:spPr>
          <a:xfrm>
            <a:off x="6627828" y="4289794"/>
            <a:ext cx="2011680" cy="731520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to school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7FED6A-FA82-93E8-ACA2-52A2B21B1A9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714309" y="2422208"/>
            <a:ext cx="0" cy="41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60D83D-012C-38DA-C130-35A70444942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714309" y="3939562"/>
            <a:ext cx="0" cy="41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8A0586-A834-1C6E-3F3F-B1425E960D9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714309" y="5084962"/>
            <a:ext cx="0" cy="413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5FE2959-EB34-C7E6-4738-800B026CC148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8626462" y="2056448"/>
            <a:ext cx="1089745" cy="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4543C8F8-2905-E21E-94DC-57EF38A0F296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720149" y="3387825"/>
            <a:ext cx="1077006" cy="24767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547601C-32AE-DD8A-324B-7BD07192C201}"/>
              </a:ext>
            </a:extLst>
          </p:cNvPr>
          <p:cNvCxnSpPr>
            <a:cxnSpLocks/>
          </p:cNvCxnSpPr>
          <p:nvPr/>
        </p:nvCxnSpPr>
        <p:spPr>
          <a:xfrm flipV="1">
            <a:off x="4802995" y="4929940"/>
            <a:ext cx="0" cy="56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29780FF-D4B3-D1E6-E513-88AB72844DCE}"/>
              </a:ext>
            </a:extLst>
          </p:cNvPr>
          <p:cNvSpPr txBox="1"/>
          <p:nvPr/>
        </p:nvSpPr>
        <p:spPr>
          <a:xfrm>
            <a:off x="2761116" y="3102522"/>
            <a:ext cx="126896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670EE34-BF19-D2DD-BFBF-54D52312EF38}"/>
              </a:ext>
            </a:extLst>
          </p:cNvPr>
          <p:cNvSpPr txBox="1"/>
          <p:nvPr/>
        </p:nvSpPr>
        <p:spPr>
          <a:xfrm>
            <a:off x="1714309" y="3945029"/>
            <a:ext cx="1268963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Just a few more minutes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706094-74E9-4AC0-8E20-733A63F8D06A}"/>
              </a:ext>
            </a:extLst>
          </p:cNvPr>
          <p:cNvSpPr txBox="1"/>
          <p:nvPr/>
        </p:nvSpPr>
        <p:spPr>
          <a:xfrm>
            <a:off x="8818602" y="1722604"/>
            <a:ext cx="126896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C761B04-20ED-5955-30A8-5C365F785226}"/>
              </a:ext>
            </a:extLst>
          </p:cNvPr>
          <p:cNvSpPr txBox="1"/>
          <p:nvPr/>
        </p:nvSpPr>
        <p:spPr>
          <a:xfrm>
            <a:off x="7620622" y="2649796"/>
            <a:ext cx="126896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Flowchart: Process 89">
            <a:extLst>
              <a:ext uri="{FF2B5EF4-FFF2-40B4-BE49-F238E27FC236}">
                <a16:creationId xmlns:a16="http://schemas.microsoft.com/office/drawing/2014/main" id="{D9A111EB-2D9A-4FE1-24FF-706BADE01BFC}"/>
              </a:ext>
            </a:extLst>
          </p:cNvPr>
          <p:cNvSpPr/>
          <p:nvPr/>
        </p:nvSpPr>
        <p:spPr>
          <a:xfrm>
            <a:off x="6621305" y="3089069"/>
            <a:ext cx="2011680" cy="731520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Walk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8B92EF3B-BADA-DB11-BEA3-418CFA695E76}"/>
              </a:ext>
            </a:extLst>
          </p:cNvPr>
          <p:cNvSpPr/>
          <p:nvPr/>
        </p:nvSpPr>
        <p:spPr>
          <a:xfrm>
            <a:off x="3797155" y="2897999"/>
            <a:ext cx="2011680" cy="731520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Dress up</a:t>
            </a:r>
          </a:p>
        </p:txBody>
      </p: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58A7CCAD-D493-27D0-CF7D-5B63902A77D4}"/>
              </a:ext>
            </a:extLst>
          </p:cNvPr>
          <p:cNvSpPr/>
          <p:nvPr/>
        </p:nvSpPr>
        <p:spPr>
          <a:xfrm>
            <a:off x="3798995" y="1690688"/>
            <a:ext cx="2008000" cy="731520"/>
          </a:xfrm>
          <a:prstGeom prst="flowChartInputOutp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all required books into bag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43FDB4A-76AF-8823-4A86-2CF85E9AC361}"/>
              </a:ext>
            </a:extLst>
          </p:cNvPr>
          <p:cNvCxnSpPr>
            <a:cxnSpLocks/>
            <a:stCxn id="12" idx="2"/>
            <a:endCxn id="90" idx="0"/>
          </p:cNvCxnSpPr>
          <p:nvPr/>
        </p:nvCxnSpPr>
        <p:spPr>
          <a:xfrm>
            <a:off x="7620622" y="2608996"/>
            <a:ext cx="6523" cy="48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40340C-4D07-BC0B-8CA9-2EC1A3C95428}"/>
              </a:ext>
            </a:extLst>
          </p:cNvPr>
          <p:cNvCxnSpPr>
            <a:cxnSpLocks/>
            <a:stCxn id="90" idx="2"/>
            <a:endCxn id="17" idx="0"/>
          </p:cNvCxnSpPr>
          <p:nvPr/>
        </p:nvCxnSpPr>
        <p:spPr>
          <a:xfrm>
            <a:off x="7627145" y="3820589"/>
            <a:ext cx="6523" cy="46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95C993-A210-04B5-9F37-92A667059D7D}"/>
              </a:ext>
            </a:extLst>
          </p:cNvPr>
          <p:cNvCxnSpPr>
            <a:stCxn id="9" idx="0"/>
            <a:endCxn id="19" idx="2"/>
          </p:cNvCxnSpPr>
          <p:nvPr/>
        </p:nvCxnSpPr>
        <p:spPr>
          <a:xfrm flipV="1">
            <a:off x="4802995" y="3629519"/>
            <a:ext cx="0" cy="56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05B3BB-DFF7-F966-56B4-0203F88E1CD0}"/>
              </a:ext>
            </a:extLst>
          </p:cNvPr>
          <p:cNvCxnSpPr>
            <a:stCxn id="19" idx="0"/>
            <a:endCxn id="20" idx="4"/>
          </p:cNvCxnSpPr>
          <p:nvPr/>
        </p:nvCxnSpPr>
        <p:spPr>
          <a:xfrm flipV="1">
            <a:off x="4802995" y="2422208"/>
            <a:ext cx="0" cy="47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8F8D62-EE81-8328-E9B9-B9B631E67802}"/>
              </a:ext>
            </a:extLst>
          </p:cNvPr>
          <p:cNvCxnSpPr>
            <a:stCxn id="20" idx="5"/>
            <a:endCxn id="12" idx="1"/>
          </p:cNvCxnSpPr>
          <p:nvPr/>
        </p:nvCxnSpPr>
        <p:spPr>
          <a:xfrm>
            <a:off x="5606195" y="2056448"/>
            <a:ext cx="1008587" cy="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77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0062-8207-9CCF-87B3-12E73240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C: Age swap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AAE3BF1E-F825-8E3C-36D9-A49BC3828438}"/>
              </a:ext>
            </a:extLst>
          </p:cNvPr>
          <p:cNvSpPr/>
          <p:nvPr/>
        </p:nvSpPr>
        <p:spPr>
          <a:xfrm>
            <a:off x="3153089" y="1690688"/>
            <a:ext cx="2011680" cy="731520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7FED6A-FA82-93E8-ACA2-52A2B21B1A9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58929" y="2422208"/>
            <a:ext cx="0" cy="41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9FF7D11C-8F59-B3FA-3F95-96BDAC33B176}"/>
              </a:ext>
            </a:extLst>
          </p:cNvPr>
          <p:cNvSpPr/>
          <p:nvPr/>
        </p:nvSpPr>
        <p:spPr>
          <a:xfrm>
            <a:off x="6170609" y="2836088"/>
            <a:ext cx="2011680" cy="731520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Print(name1, age2)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5ED112B5-E276-8A68-1A5A-FB1BA9D41232}"/>
              </a:ext>
            </a:extLst>
          </p:cNvPr>
          <p:cNvSpPr/>
          <p:nvPr/>
        </p:nvSpPr>
        <p:spPr>
          <a:xfrm>
            <a:off x="3153089" y="2836088"/>
            <a:ext cx="2009840" cy="731520"/>
          </a:xfrm>
          <a:prstGeom prst="flowChartInputOutp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name 1</a:t>
            </a:r>
          </a:p>
        </p:txBody>
      </p: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D97F69B9-A439-6ED7-A834-A8F23A698973}"/>
              </a:ext>
            </a:extLst>
          </p:cNvPr>
          <p:cNvSpPr/>
          <p:nvPr/>
        </p:nvSpPr>
        <p:spPr>
          <a:xfrm>
            <a:off x="3153089" y="3981488"/>
            <a:ext cx="2009840" cy="731520"/>
          </a:xfrm>
          <a:prstGeom prst="flowChartInputOutp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name 2</a:t>
            </a:r>
          </a:p>
        </p:txBody>
      </p: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DADC1A61-AB61-E4D4-0738-187851F3CD54}"/>
              </a:ext>
            </a:extLst>
          </p:cNvPr>
          <p:cNvSpPr/>
          <p:nvPr/>
        </p:nvSpPr>
        <p:spPr>
          <a:xfrm>
            <a:off x="3153089" y="5126888"/>
            <a:ext cx="2009840" cy="731520"/>
          </a:xfrm>
          <a:prstGeom prst="flowChartInputOutp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age 1</a:t>
            </a:r>
          </a:p>
        </p:txBody>
      </p: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AA4B854A-E7C8-15DD-1D09-D18B6CA2D937}"/>
              </a:ext>
            </a:extLst>
          </p:cNvPr>
          <p:cNvSpPr/>
          <p:nvPr/>
        </p:nvSpPr>
        <p:spPr>
          <a:xfrm>
            <a:off x="6170609" y="1690688"/>
            <a:ext cx="2009840" cy="731520"/>
          </a:xfrm>
          <a:prstGeom prst="flowChartInputOutp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age 2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FAB2CCAE-94BB-E21A-8923-85B14B67EF31}"/>
              </a:ext>
            </a:extLst>
          </p:cNvPr>
          <p:cNvSpPr/>
          <p:nvPr/>
        </p:nvSpPr>
        <p:spPr>
          <a:xfrm>
            <a:off x="6170609" y="3981488"/>
            <a:ext cx="2011680" cy="731520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Print(name2, age1)</a:t>
            </a: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FDE0DE5E-DAF5-15C0-A479-C04A9B584AE0}"/>
              </a:ext>
            </a:extLst>
          </p:cNvPr>
          <p:cNvSpPr/>
          <p:nvPr/>
        </p:nvSpPr>
        <p:spPr>
          <a:xfrm>
            <a:off x="6168769" y="5126888"/>
            <a:ext cx="2011680" cy="731520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941AC0-13B1-4CF2-A2A5-0B0F442E8821}"/>
              </a:ext>
            </a:extLst>
          </p:cNvPr>
          <p:cNvCxnSpPr>
            <a:cxnSpLocks/>
            <a:stCxn id="11" idx="4"/>
            <a:endCxn id="13" idx="1"/>
          </p:cNvCxnSpPr>
          <p:nvPr/>
        </p:nvCxnSpPr>
        <p:spPr>
          <a:xfrm>
            <a:off x="4158009" y="3567608"/>
            <a:ext cx="0" cy="41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2CD88E-856B-CDB2-7281-3292B8740FF6}"/>
              </a:ext>
            </a:extLst>
          </p:cNvPr>
          <p:cNvCxnSpPr>
            <a:cxnSpLocks/>
            <a:stCxn id="13" idx="4"/>
            <a:endCxn id="14" idx="1"/>
          </p:cNvCxnSpPr>
          <p:nvPr/>
        </p:nvCxnSpPr>
        <p:spPr>
          <a:xfrm>
            <a:off x="4158009" y="4713008"/>
            <a:ext cx="0" cy="41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CE777ED-1F90-1C90-BA8F-F2137DEC66AC}"/>
              </a:ext>
            </a:extLst>
          </p:cNvPr>
          <p:cNvCxnSpPr>
            <a:cxnSpLocks/>
            <a:stCxn id="15" idx="4"/>
            <a:endCxn id="5" idx="0"/>
          </p:cNvCxnSpPr>
          <p:nvPr/>
        </p:nvCxnSpPr>
        <p:spPr>
          <a:xfrm>
            <a:off x="7175529" y="2422208"/>
            <a:ext cx="920" cy="41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BD59166-6333-BC73-8D1D-6CD7C454D3DF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7176449" y="3567608"/>
            <a:ext cx="0" cy="41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4C6F5FD-3EB2-F327-5B4D-A6976976E17F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7174609" y="4713008"/>
            <a:ext cx="1840" cy="41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C1A4459-F213-6827-C8FF-A16294D4B7A7}"/>
              </a:ext>
            </a:extLst>
          </p:cNvPr>
          <p:cNvCxnSpPr>
            <a:stCxn id="14" idx="5"/>
            <a:endCxn id="15" idx="2"/>
          </p:cNvCxnSpPr>
          <p:nvPr/>
        </p:nvCxnSpPr>
        <p:spPr>
          <a:xfrm flipV="1">
            <a:off x="4961945" y="2056448"/>
            <a:ext cx="1409648" cy="3436200"/>
          </a:xfrm>
          <a:prstGeom prst="bentConnector3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0790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mark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atermark design slides.potx" id="{155DE50B-7050-4C94-A1E2-D1CB6BE7200C}" vid="{CB226315-F714-4862-AA2D-99A0B670FE32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 design slides</Template>
  <TotalTime>68</TotalTime>
  <Words>145</Words>
  <Application>Microsoft Office PowerPoint</Application>
  <PresentationFormat>Widescreen</PresentationFormat>
  <Paragraphs>48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Times New Roman</vt:lpstr>
      <vt:lpstr>Wingdings</vt:lpstr>
      <vt:lpstr>Watermark Design Template</vt:lpstr>
      <vt:lpstr>CSC102 Week 3 PROJECT 1</vt:lpstr>
      <vt:lpstr>Question A: Checkout</vt:lpstr>
      <vt:lpstr>Question B: Typical weekday morning</vt:lpstr>
      <vt:lpstr>Question C: Age swap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CSC102 Week 3 PROJECT 1</dc:title>
  <dc:creator>Odunayo Agunbiade</dc:creator>
  <cp:lastModifiedBy>Odunayo Agunbiade</cp:lastModifiedBy>
  <cp:revision>5</cp:revision>
  <dcterms:created xsi:type="dcterms:W3CDTF">2023-04-12T14:03:30Z</dcterms:created>
  <dcterms:modified xsi:type="dcterms:W3CDTF">2023-04-12T16:21:47Z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