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0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6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22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33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96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45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299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38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2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41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562956-21DD-487C-96F4-CE8AD1357CEA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03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82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562956-21DD-487C-96F4-CE8AD1357CEA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D79CAF-18E4-9E21-9163-2AE05C283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Haszontalan Hadsereg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6EA32F5-888A-BC8B-A514-6E8051488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 8-as terem hálózata</a:t>
            </a:r>
          </a:p>
        </p:txBody>
      </p:sp>
    </p:spTree>
    <p:extLst>
      <p:ext uri="{BB962C8B-B14F-4D97-AF65-F5344CB8AC3E}">
        <p14:creationId xmlns:p14="http://schemas.microsoft.com/office/powerpoint/2010/main" val="25621049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FA2EEF9-06ED-2503-2FBD-EC77DFC4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Csapattagok:</a:t>
            </a:r>
            <a:endParaRPr lang="en-US" dirty="0"/>
          </a:p>
        </p:txBody>
      </p:sp>
      <p:pic>
        <p:nvPicPr>
          <p:cNvPr id="6" name="Kép 5" descr="A képen szöveg, billentyűzet, Irodai berendezések, Számítógép-billentyűzet látható&#10;&#10;Automatikusan generált leírás">
            <a:extLst>
              <a:ext uri="{FF2B5EF4-FFF2-40B4-BE49-F238E27FC236}">
                <a16:creationId xmlns:a16="http://schemas.microsoft.com/office/drawing/2014/main" id="{BABBE9C2-A707-599F-A3CE-E17B802C5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F7168C-7610-841C-EF8C-8789CF869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hu-HU" dirty="0"/>
              <a:t>Á</a:t>
            </a:r>
            <a:r>
              <a:rPr lang="en-US" dirty="0"/>
              <a:t>rvai Attila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Fecske László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Mikes Ádám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4619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A1FB2B-91FA-9A53-17EF-214300EA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2220069"/>
            <a:ext cx="3200400" cy="1792223"/>
          </a:xfrm>
        </p:spPr>
        <p:txBody>
          <a:bodyPr>
            <a:normAutofit/>
          </a:bodyPr>
          <a:lstStyle/>
          <a:p>
            <a:r>
              <a:rPr lang="hu-HU" b="1" dirty="0"/>
              <a:t>A Teremben Található Eszközök: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238737-6862-40ED-84B0-1028215A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4076300"/>
            <a:ext cx="6492240" cy="24159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21 db Számítógép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1 db Switch (2960)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3 db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1 db Légkondicionáló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1 db Projektor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8" name="Kép 7" descr="A képen szöveg, képernyőkép, diagram, tervezés látható&#10;&#10;Automatikusan generált leírás">
            <a:extLst>
              <a:ext uri="{FF2B5EF4-FFF2-40B4-BE49-F238E27FC236}">
                <a16:creationId xmlns:a16="http://schemas.microsoft.com/office/drawing/2014/main" id="{6721A4B4-A692-7D18-49E1-AF3946214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65759"/>
            <a:ext cx="6752611" cy="33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7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D42409-8DA5-9CB8-F03B-2317C697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Lépések: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8A8B34-7866-6BE9-72DD-DB4C696F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hu-HU" dirty="0"/>
              <a:t> Az eszközök elhelyezése.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Össze kell kötni az eszközöket a megfelelő kábeltípussal.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A számítógépek konfigurálása (IP cím adás, DHCP, átjáró megadása stb.).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A switch konfigurálása a megadott paraméterek alapján egy külső eszközzel, például egy laptoppal.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A routerek konfigurálása a megadott paraméterek alapján egy külső eszközzel, például egy laptoppal. Plusz az ISP beállítása.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DHCP server konfigurálása, amely az IP címeket osztja ki.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A hálózat tesztelése, és hibák javítása.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519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72175-435E-9B7B-03BF-21B77E24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5178"/>
            <a:ext cx="10058400" cy="1450757"/>
          </a:xfrm>
        </p:spPr>
        <p:txBody>
          <a:bodyPr>
            <a:normAutofit/>
          </a:bodyPr>
          <a:lstStyle/>
          <a:p>
            <a:r>
              <a:rPr lang="hu-HU" b="1" dirty="0"/>
              <a:t>SWITCH és ROUTER Konfigurációs Paraméterek:</a:t>
            </a:r>
            <a:endParaRPr lang="hu-HU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8AD950F7-12D9-F2BD-35CE-C3AA32C4B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85847"/>
              </p:ext>
            </p:extLst>
          </p:nvPr>
        </p:nvGraphicFramePr>
        <p:xfrm>
          <a:off x="1066800" y="1945640"/>
          <a:ext cx="10058400" cy="403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304174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791693681"/>
                    </a:ext>
                  </a:extLst>
                </a:gridCol>
              </a:tblGrid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Paraméter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Leírás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54818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Enable jelszó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15653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Titkosított jelszó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81321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Console jelszó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[...]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1895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10 csatornás Telnet jelszó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[...]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32979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Jelszó hossz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Legalább 8 karakter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55167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Parancs hibajavítás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Az elgépelt parancsok mellőzése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41172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Bejelentkezési üzenet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Egyedi üzenet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82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963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199100-1327-D069-552F-EA14327ED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127" y="2933700"/>
            <a:ext cx="10151745" cy="1524762"/>
          </a:xfrm>
        </p:spPr>
        <p:txBody>
          <a:bodyPr anchor="ctr"/>
          <a:lstStyle/>
          <a:p>
            <a:pPr algn="ctr"/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573923876"/>
      </p:ext>
    </p:extLst>
  </p:cSld>
  <p:clrMapOvr>
    <a:masterClrMapping/>
  </p:clrMapOvr>
  <p:transition spd="slow">
    <p:plus/>
  </p:transition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326</TotalTime>
  <Words>170</Words>
  <Application>Microsoft Office PowerPoint</Application>
  <PresentationFormat>Szélesvásznú</PresentationFormat>
  <Paragraphs>38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Retrospektív</vt:lpstr>
      <vt:lpstr>Haszontalan Hadsereg projekt</vt:lpstr>
      <vt:lpstr>Csapattagok:</vt:lpstr>
      <vt:lpstr>A Teremben Található Eszközök:</vt:lpstr>
      <vt:lpstr>Lépések:</vt:lpstr>
      <vt:lpstr>SWITCH és ROUTER Konfigurációs Paraméterek: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</cp:revision>
  <dcterms:created xsi:type="dcterms:W3CDTF">2025-02-05T16:07:10Z</dcterms:created>
  <dcterms:modified xsi:type="dcterms:W3CDTF">2025-02-05T21:33:56Z</dcterms:modified>
</cp:coreProperties>
</file>