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0" r:id="rId3"/>
    <p:sldId id="264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2956-21DD-487C-96F4-CE8AD1357CEA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26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2956-21DD-487C-96F4-CE8AD1357CEA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222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2956-21DD-487C-96F4-CE8AD1357CEA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733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2956-21DD-487C-96F4-CE8AD1357CEA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296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2956-21DD-487C-96F4-CE8AD1357CEA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45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2956-21DD-487C-96F4-CE8AD1357CEA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299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2956-21DD-487C-96F4-CE8AD1357CEA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38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2956-21DD-487C-96F4-CE8AD1357CEA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322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2956-21DD-487C-96F4-CE8AD1357CEA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641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562956-21DD-487C-96F4-CE8AD1357CEA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203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2956-21DD-487C-96F4-CE8AD1357CEA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882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562956-21DD-487C-96F4-CE8AD1357CEA}" type="datetimeFigureOut">
              <a:rPr lang="hu-HU" smtClean="0"/>
              <a:t>2025. 02. 06.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1C38D3-D956-4409-A42C-B38986290D64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1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D79CAF-18E4-9E21-9163-2AE05C283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Haszontalan Hadsereg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6EA32F5-888A-BC8B-A514-6E8051488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 8-as terem hálózata</a:t>
            </a:r>
          </a:p>
        </p:txBody>
      </p:sp>
    </p:spTree>
    <p:extLst>
      <p:ext uri="{BB962C8B-B14F-4D97-AF65-F5344CB8AC3E}">
        <p14:creationId xmlns:p14="http://schemas.microsoft.com/office/powerpoint/2010/main" val="2562104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FA2EEF9-06ED-2503-2FBD-EC77DFC4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dirty="0"/>
              <a:t>Csapattagok:</a:t>
            </a:r>
            <a:endParaRPr lang="en-US" dirty="0"/>
          </a:p>
        </p:txBody>
      </p:sp>
      <p:pic>
        <p:nvPicPr>
          <p:cNvPr id="6" name="Kép 5" descr="A képen szöveg, billentyűzet, Irodai berendezések, Számítógép-billentyűzet látható&#10;&#10;Automatikusan generált leírás">
            <a:extLst>
              <a:ext uri="{FF2B5EF4-FFF2-40B4-BE49-F238E27FC236}">
                <a16:creationId xmlns:a16="http://schemas.microsoft.com/office/drawing/2014/main" id="{BABBE9C2-A707-599F-A3CE-E17B802C5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F7168C-7610-841C-EF8C-8789CF869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hu-HU" dirty="0"/>
              <a:t>Á</a:t>
            </a:r>
            <a:r>
              <a:rPr lang="en-US" dirty="0"/>
              <a:t>rvai Attila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dirty="0"/>
              <a:t>Fecske László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dirty="0"/>
              <a:t>Mikes Ádám</a:t>
            </a:r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46190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Használt programok: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Cisco </a:t>
            </a:r>
            <a:r>
              <a:rPr lang="hu-HU" dirty="0" err="1" smtClean="0"/>
              <a:t>Packet</a:t>
            </a:r>
            <a:r>
              <a:rPr lang="hu-HU" dirty="0" smtClean="0"/>
              <a:t> </a:t>
            </a:r>
            <a:r>
              <a:rPr lang="hu-HU" dirty="0" err="1" smtClean="0"/>
              <a:t>Tracer</a:t>
            </a: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err="1" smtClean="0"/>
              <a:t>Github</a:t>
            </a: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err="1" smtClean="0"/>
              <a:t>Trello</a:t>
            </a: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Draw.io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100" y="2024625"/>
            <a:ext cx="6516580" cy="366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377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A1FB2B-91FA-9A53-17EF-214300EAE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" y="2220069"/>
            <a:ext cx="3200400" cy="1792223"/>
          </a:xfrm>
        </p:spPr>
        <p:txBody>
          <a:bodyPr>
            <a:normAutofit/>
          </a:bodyPr>
          <a:lstStyle/>
          <a:p>
            <a:r>
              <a:rPr lang="hu-HU" b="1" dirty="0"/>
              <a:t>A Teremben Található Eszközök: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238737-6862-40ED-84B0-1028215A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4076300"/>
            <a:ext cx="6492240" cy="241594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21 db Számítógép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1 db Switch (2960)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3 db Router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1 db Légkondicionáló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1 db Projektor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8" name="Kép 7" descr="A képen szöveg, képernyőkép, diagram, tervezés látható&#10;&#10;Automatikusan generált leírás">
            <a:extLst>
              <a:ext uri="{FF2B5EF4-FFF2-40B4-BE49-F238E27FC236}">
                <a16:creationId xmlns:a16="http://schemas.microsoft.com/office/drawing/2014/main" id="{6721A4B4-A692-7D18-49E1-AF3946214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65759"/>
            <a:ext cx="6752611" cy="330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D42409-8DA5-9CB8-F03B-2317C697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Lépések: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8A8B34-7866-6BE9-72DD-DB4C696F5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hu-HU" dirty="0"/>
              <a:t> Az eszközök elhelyezése.</a:t>
            </a:r>
          </a:p>
          <a:p>
            <a:pPr marL="266700" indent="-266700">
              <a:buFont typeface="+mj-lt"/>
              <a:buAutoNum type="arabicPeriod"/>
            </a:pPr>
            <a:r>
              <a:rPr lang="hu-HU" dirty="0"/>
              <a:t> Össze kell kötni az eszközöket a megfelelő kábeltípussal.</a:t>
            </a:r>
          </a:p>
          <a:p>
            <a:pPr marL="266700" indent="-266700">
              <a:buFont typeface="+mj-lt"/>
              <a:buAutoNum type="arabicPeriod"/>
            </a:pPr>
            <a:r>
              <a:rPr lang="hu-HU" dirty="0"/>
              <a:t> A számítógépek konfigurálása (IP cím adás, DHCP, átjáró megadása stb.).</a:t>
            </a:r>
          </a:p>
          <a:p>
            <a:pPr marL="266700" indent="-266700">
              <a:buFont typeface="+mj-lt"/>
              <a:buAutoNum type="arabicPeriod"/>
            </a:pPr>
            <a:r>
              <a:rPr lang="hu-HU" dirty="0"/>
              <a:t> A switch konfigurálása a megadott paraméterek alapján egy külső eszközzel, például egy laptoppal.</a:t>
            </a:r>
          </a:p>
          <a:p>
            <a:pPr marL="266700" indent="-266700">
              <a:buFont typeface="+mj-lt"/>
              <a:buAutoNum type="arabicPeriod"/>
            </a:pPr>
            <a:r>
              <a:rPr lang="hu-HU" dirty="0"/>
              <a:t> A routerek konfigurálása a megadott paraméterek alapján egy külső eszközzel, például egy laptoppal. Plusz az ISP beállítása.</a:t>
            </a:r>
          </a:p>
          <a:p>
            <a:pPr marL="266700" indent="-266700">
              <a:buFont typeface="+mj-lt"/>
              <a:buAutoNum type="arabicPeriod"/>
            </a:pPr>
            <a:r>
              <a:rPr lang="hu-HU" dirty="0"/>
              <a:t> DHCP server konfigurálása, amely az IP címeket osztja ki.</a:t>
            </a:r>
          </a:p>
          <a:p>
            <a:pPr marL="266700" indent="-266700">
              <a:buFont typeface="+mj-lt"/>
              <a:buAutoNum type="arabicPeriod"/>
            </a:pPr>
            <a:r>
              <a:rPr lang="hu-HU" dirty="0"/>
              <a:t> A hálózat tesztelése, és hibák javítása.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519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72175-435E-9B7B-03BF-21B77E24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15178"/>
            <a:ext cx="10058400" cy="1450757"/>
          </a:xfrm>
        </p:spPr>
        <p:txBody>
          <a:bodyPr>
            <a:normAutofit/>
          </a:bodyPr>
          <a:lstStyle/>
          <a:p>
            <a:r>
              <a:rPr lang="hu-HU" b="1" dirty="0"/>
              <a:t>SWITCH és ROUTER Konfigurációs Paraméterek:</a:t>
            </a:r>
            <a:endParaRPr lang="hu-HU" dirty="0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8AD950F7-12D9-F2BD-35CE-C3AA32C4B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316541"/>
              </p:ext>
            </p:extLst>
          </p:nvPr>
        </p:nvGraphicFramePr>
        <p:xfrm>
          <a:off x="1066800" y="1945640"/>
          <a:ext cx="10058400" cy="403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3041740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791693681"/>
                    </a:ext>
                  </a:extLst>
                </a:gridCol>
              </a:tblGrid>
              <a:tr h="504508">
                <a:tc>
                  <a:txBody>
                    <a:bodyPr/>
                    <a:lstStyle/>
                    <a:p>
                      <a:r>
                        <a:rPr lang="hu-HU" dirty="0"/>
                        <a:t>Paraméter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Leírás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54818"/>
                  </a:ext>
                </a:extLst>
              </a:tr>
              <a:tr h="504508">
                <a:tc>
                  <a:txBody>
                    <a:bodyPr/>
                    <a:lstStyle/>
                    <a:p>
                      <a:r>
                        <a:rPr lang="hu-HU" dirty="0"/>
                        <a:t>Enable jelszó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015653"/>
                  </a:ext>
                </a:extLst>
              </a:tr>
              <a:tr h="504508">
                <a:tc>
                  <a:txBody>
                    <a:bodyPr/>
                    <a:lstStyle/>
                    <a:p>
                      <a:r>
                        <a:rPr lang="hu-HU" dirty="0"/>
                        <a:t>Titkosított jelszó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81321"/>
                  </a:ext>
                </a:extLst>
              </a:tr>
              <a:tr h="504508">
                <a:tc>
                  <a:txBody>
                    <a:bodyPr/>
                    <a:lstStyle/>
                    <a:p>
                      <a:r>
                        <a:rPr lang="hu-HU" dirty="0"/>
                        <a:t>Console jelszó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cisco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1895"/>
                  </a:ext>
                </a:extLst>
              </a:tr>
              <a:tr h="504508">
                <a:tc>
                  <a:txBody>
                    <a:bodyPr/>
                    <a:lstStyle/>
                    <a:p>
                      <a:r>
                        <a:rPr lang="hu-HU" dirty="0"/>
                        <a:t>10 csatornás Telnet jelszó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cisco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32979"/>
                  </a:ext>
                </a:extLst>
              </a:tr>
              <a:tr h="504508">
                <a:tc>
                  <a:txBody>
                    <a:bodyPr/>
                    <a:lstStyle/>
                    <a:p>
                      <a:r>
                        <a:rPr lang="hu-HU" dirty="0"/>
                        <a:t>Jelszó hossz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Legalább 8 karakter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455167"/>
                  </a:ext>
                </a:extLst>
              </a:tr>
              <a:tr h="504508">
                <a:tc>
                  <a:txBody>
                    <a:bodyPr/>
                    <a:lstStyle/>
                    <a:p>
                      <a:r>
                        <a:rPr lang="hu-HU" dirty="0"/>
                        <a:t>Parancs hibajavítás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Az elgépelt parancsok mellőzése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41172"/>
                  </a:ext>
                </a:extLst>
              </a:tr>
              <a:tr h="504508">
                <a:tc>
                  <a:txBody>
                    <a:bodyPr/>
                    <a:lstStyle/>
                    <a:p>
                      <a:r>
                        <a:rPr lang="hu-HU" dirty="0"/>
                        <a:t>Bejelentkezési üzenet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Egyedi üzenet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082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963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199100-1327-D069-552F-EA14327ED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127" y="2933700"/>
            <a:ext cx="10151745" cy="1524762"/>
          </a:xfrm>
        </p:spPr>
        <p:txBody>
          <a:bodyPr anchor="ctr"/>
          <a:lstStyle/>
          <a:p>
            <a:pPr algn="ctr"/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57392387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336</TotalTime>
  <Words>179</Words>
  <Application>Microsoft Office PowerPoint</Application>
  <PresentationFormat>Szélesvásznú</PresentationFormat>
  <Paragraphs>43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Retrospektív</vt:lpstr>
      <vt:lpstr>Haszontalan Hadsereg projekt</vt:lpstr>
      <vt:lpstr>Csapattagok:</vt:lpstr>
      <vt:lpstr>Használt programok:</vt:lpstr>
      <vt:lpstr>A Teremben Található Eszközök:</vt:lpstr>
      <vt:lpstr>Lépések:</vt:lpstr>
      <vt:lpstr>SWITCH és ROUTER Konfigurációs Paraméterek: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Haszontalan Hadsereg projekt</dc:title>
  <dc:creator>O365 felhasználó</dc:creator>
  <cp:lastModifiedBy>T21G</cp:lastModifiedBy>
  <cp:revision>4</cp:revision>
  <dcterms:created xsi:type="dcterms:W3CDTF">2025-02-05T16:07:10Z</dcterms:created>
  <dcterms:modified xsi:type="dcterms:W3CDTF">2025-02-06T07:03:39Z</dcterms:modified>
</cp:coreProperties>
</file>