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Carolina Feint</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Carolina Feint</a:t>
            </a:r>
            <a:endParaRPr/>
          </a:p>
          <a:p>
            <a:pPr indent="0" lvl="0" marL="0" rtl="0" algn="l">
              <a:spcBef>
                <a:spcPts val="0"/>
              </a:spcBef>
              <a:spcAft>
                <a:spcPts val="0"/>
              </a:spcAft>
              <a:buNone/>
            </a:pPr>
            <a:r>
              <a:rPr lang="en-GB" sz="1800">
                <a:solidFill>
                  <a:srgbClr val="666666"/>
                </a:solidFill>
              </a:rPr>
              <a:t>Building security guard</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Justice is merely a social construct. It requires that those within that society enforce it, not just through the law but through all people’s actions. The computer age has grown and connected the world beyond policing, but you will not stand idly by. The world needs something to kill of the sickly; the morally corrupt businesses around the globe, and you, the notorious hacker </a:t>
            </a:r>
            <a:r>
              <a:rPr i="1" lang="en-GB" sz="1100">
                <a:solidFill>
                  <a:schemeClr val="dk1"/>
                </a:solidFill>
              </a:rPr>
              <a:t>The Plagu3</a:t>
            </a:r>
            <a:r>
              <a:rPr lang="en-GB" sz="1100">
                <a:solidFill>
                  <a:schemeClr val="dk1"/>
                </a:solidFill>
              </a:rPr>
              <a:t> is the solution. It’s not about revenge, it’s not about hurting people, it’s about destroying the institutions that have become sick with a lack of virtue.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Power Industries is one such business. You’ve lost count of how many businesses you have targeted this year, each having their financials leaked to the internet after your hacking, and their offices blown to pieces by a bomb of your very own design, sending them bankrupt. Power Industries first came under your gaze when Reece Remington, a shady businessman began contacting them, and the plan was set in motion when your hacking found a letter from the charity ‘We-Help-You’. Apparently they had been promised several large donations by Dominic Power the CEO, none of which have arrived. You see an act of such vile nature the equivalent of becoming immunocompromised right before an outbreak of </a:t>
            </a:r>
            <a:r>
              <a:rPr i="1" lang="en-GB" sz="1100">
                <a:solidFill>
                  <a:schemeClr val="dk1"/>
                </a:solidFill>
              </a:rPr>
              <a:t>The Plagu3</a:t>
            </a:r>
            <a:r>
              <a:rPr lang="en-GB"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You are becoming quite good at this job, and after your research it was just a matter of getting into the office of Power Industries to gather evidence and plant the bomb. You asked the building manager Beatrice for a job (her online profiles allowed her to be tracked easily) and to your surprise, she offered you one on the spot as a security guard, cash in hand. With that, your in.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i="1" lang="en-GB" sz="1100">
                <a:solidFill>
                  <a:schemeClr val="dk1"/>
                </a:solidFill>
              </a:rPr>
              <a:t>&lt;Read next section after DM reads out intro&gt;</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Ensure no-one dies to the bomb.</a:t>
            </a:r>
            <a:r>
              <a:rPr lang="en-GB" sz="1100">
                <a:solidFill>
                  <a:schemeClr val="dk1"/>
                </a:solidFill>
              </a:rPr>
              <a:t> You have never killed in the past, and you refuse to let a copycat tarnish your image.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Don’t get caught.</a:t>
            </a:r>
            <a:r>
              <a:rPr lang="en-GB" sz="1100">
                <a:solidFill>
                  <a:schemeClr val="dk1"/>
                </a:solidFill>
              </a:rPr>
              <a:t> Whilst you might not be the bomber on this particular occasion, you still may need to evade the authorities.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Upload the virus. </a:t>
            </a:r>
            <a:r>
              <a:rPr lang="en-GB" sz="1100">
                <a:solidFill>
                  <a:schemeClr val="dk1"/>
                </a:solidFill>
              </a:rPr>
              <a:t>Distraction or not, you still want to install the virus into the company’s mainframe.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Hit them where it hurts.</a:t>
            </a:r>
            <a:r>
              <a:rPr lang="en-GB" sz="1100">
                <a:solidFill>
                  <a:schemeClr val="dk1"/>
                </a:solidFill>
              </a:rPr>
              <a:t> Only true scum-lords steal from charities. Punishment for such an action is required.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Discover the copycat.</a:t>
            </a:r>
            <a:r>
              <a:rPr lang="en-GB" sz="1100">
                <a:solidFill>
                  <a:schemeClr val="dk1"/>
                </a:solidFill>
              </a:rPr>
              <a:t> Whoever is pretending to be you needs to be thoroughly discouraged.</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That… was not you. That sounds nothing like you… worst still a bomb in this building with people still in it would kill you and a bunch of innocent employees. If this thing does go off, you can't let it kill anyone or the media will think </a:t>
            </a:r>
            <a:r>
              <a:rPr i="1" lang="en-GB" sz="1100">
                <a:solidFill>
                  <a:schemeClr val="dk1"/>
                </a:solidFill>
              </a:rPr>
              <a:t>The Plagu3 </a:t>
            </a:r>
            <a:r>
              <a:rPr lang="en-GB" sz="1100">
                <a:solidFill>
                  <a:schemeClr val="dk1"/>
                </a:solidFill>
              </a:rPr>
              <a:t>is as evil as the corporations they take down. Screw copycats, they are not the plague... I AM T</a:t>
            </a:r>
            <a:r>
              <a:rPr i="1" lang="en-GB" sz="1100">
                <a:solidFill>
                  <a:schemeClr val="dk1"/>
                </a:solidFill>
              </a:rPr>
              <a:t>HE PLAGU3.</a:t>
            </a:r>
            <a:endParaRPr i="1" sz="1100">
              <a:solidFill>
                <a:schemeClr val="dk1"/>
              </a:solidFill>
            </a:endParaRPr>
          </a:p>
          <a:p>
            <a:pPr indent="0" lvl="0" marL="0" rtl="0" algn="l">
              <a:spcBef>
                <a:spcPts val="0"/>
              </a:spcBef>
              <a:spcAft>
                <a:spcPts val="16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did find it weird how willing they were to hire you.</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Dylan Walsh</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Such a sweet individual. If you weren’t so focused on your job here you’d love to get to know them better.</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Hugo Boss</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Eww. Just eww. No thanks. If he could just disappear, he’d do the world a favour.</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 quintessential marketing person. Claims to be able to achieve everything, but then does nothing.</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b="1" sz="13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Leo Fox</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You’ve seen him around. Seems to get off on thrills of impressing others, but fails miserably in the process. No wonder so many people find him irritating.</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Screw this guy. He is the pinnacle of everything you hate. He’s an asshole, he’s an idiot, and yet he still manages to be one of the wealthiest people in the world.</a:t>
            </a: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Well travelled</a:t>
              </a: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You understand all languages. You are able to transcribe all languages by presenting a foreign language item to the DM.</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Once per act.</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My lips are sealed</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someone uses an ability on you that forces you to reveal your information or secret, keep your information or secret hidden instead.</a:t>
              </a:r>
              <a:endParaRPr sz="1000">
                <a:solidFill>
                  <a:schemeClr val="dk1"/>
                </a:solidFill>
              </a:endParaRPr>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I must confiscate this</a:t>
              </a:r>
              <a:endParaRPr b="1"/>
            </a:p>
          </p:txBody>
        </p:sp>
        <p:sp>
          <p:nvSpPr>
            <p:cNvPr id="100" name="Google Shape;100;p17"/>
            <p:cNvSpPr txBox="1"/>
            <p:nvPr/>
          </p:nvSpPr>
          <p:spPr>
            <a:xfrm>
              <a:off x="1188000" y="2570385"/>
              <a:ext cx="37152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Talk to an Organiser and specify a player and an item. The Organiser will steal the specified item from the player if possible, or a random item otherwise.</a:t>
              </a:r>
              <a:endParaRPr sz="10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a:t>
              </a:r>
              <a:endParaRPr/>
            </a:p>
          </p:txBody>
        </p:sp>
      </p:grpSp>
      <p:grpSp>
        <p:nvGrpSpPr>
          <p:cNvPr id="103" name="Google Shape;103;p17"/>
          <p:cNvGrpSpPr/>
          <p:nvPr/>
        </p:nvGrpSpPr>
        <p:grpSpPr>
          <a:xfrm>
            <a:off x="466200" y="5959544"/>
            <a:ext cx="4395600" cy="1358770"/>
            <a:chOff x="507600" y="2246400"/>
            <a:chExt cx="4395600" cy="1533600"/>
          </a:xfrm>
        </p:grpSpPr>
        <p:sp>
          <p:nvSpPr>
            <p:cNvPr id="104" name="Google Shape;104;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106" name="Google Shape;106;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Target research</a:t>
              </a:r>
              <a:endParaRPr b="1"/>
            </a:p>
          </p:txBody>
        </p:sp>
        <p:sp>
          <p:nvSpPr>
            <p:cNvPr id="107" name="Google Shape;107;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People are careless and leave traces of themselves online. Talk to a</a:t>
              </a:r>
              <a:r>
                <a:rPr lang="en-GB" sz="1000">
                  <a:solidFill>
                    <a:schemeClr val="dk1"/>
                  </a:solidFill>
                </a:rPr>
                <a:t>n Organiser</a:t>
              </a:r>
              <a:r>
                <a:rPr lang="en-GB" sz="1000"/>
                <a:t> and provide the full name and Date of Birth of another player to discover their secret.</a:t>
              </a:r>
              <a:endParaRPr sz="1000"/>
            </a:p>
          </p:txBody>
        </p:sp>
        <p:sp>
          <p:nvSpPr>
            <p:cNvPr id="108" name="Google Shape;108;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Usages: O O O</a:t>
              </a:r>
              <a:endParaRPr sz="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15" name="Google Shape;115;p18"/>
          <p:cNvGrpSpPr/>
          <p:nvPr/>
        </p:nvGrpSpPr>
        <p:grpSpPr>
          <a:xfrm>
            <a:off x="469800" y="2113800"/>
            <a:ext cx="4395600" cy="1479600"/>
            <a:chOff x="507600" y="2246400"/>
            <a:chExt cx="4395600" cy="1479600"/>
          </a:xfrm>
        </p:grpSpPr>
        <p:sp>
          <p:nvSpPr>
            <p:cNvPr id="116" name="Google Shape;116;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8" name="Google Shape;118;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Your job here is paid strictly cash-in-hand, and you like to keep a low profile.</a:t>
              </a:r>
              <a:endParaRPr/>
            </a:p>
          </p:txBody>
        </p:sp>
      </p:grpSp>
      <p:grpSp>
        <p:nvGrpSpPr>
          <p:cNvPr id="119" name="Google Shape;119;p18"/>
          <p:cNvGrpSpPr/>
          <p:nvPr/>
        </p:nvGrpSpPr>
        <p:grpSpPr>
          <a:xfrm>
            <a:off x="466200" y="3858600"/>
            <a:ext cx="4395600" cy="1479600"/>
            <a:chOff x="507600" y="2246400"/>
            <a:chExt cx="4395600" cy="1479600"/>
          </a:xfrm>
        </p:grpSpPr>
        <p:sp>
          <p:nvSpPr>
            <p:cNvPr id="120" name="Google Shape;120;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22" name="Google Shape;122;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We-Help-You charity isn’t receiving any of the funds that Power Industries is pledging to support.</a:t>
              </a:r>
              <a:endParaRPr/>
            </a:p>
          </p:txBody>
        </p:sp>
      </p:grpSp>
      <p:grpSp>
        <p:nvGrpSpPr>
          <p:cNvPr id="123" name="Google Shape;123;p18"/>
          <p:cNvGrpSpPr/>
          <p:nvPr/>
        </p:nvGrpSpPr>
        <p:grpSpPr>
          <a:xfrm>
            <a:off x="481975" y="5603400"/>
            <a:ext cx="4395600" cy="1479600"/>
            <a:chOff x="507600" y="2246400"/>
            <a:chExt cx="4395600" cy="1479600"/>
          </a:xfrm>
        </p:grpSpPr>
        <p:sp>
          <p:nvSpPr>
            <p:cNvPr id="124" name="Google Shape;124;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26" name="Google Shape;12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32" name="Google Shape;132;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8" name="Google Shape;138;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