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26084" l="0" r="0" t="29697"/>
          <a:stretch/>
        </p:blipFill>
        <p:spPr>
          <a:xfrm>
            <a:off x="2065313" y="124650"/>
            <a:ext cx="1197375" cy="52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600"/>
              <a:t>Committee To Kill</a:t>
            </a:r>
            <a:endParaRPr>
              <a:latin typeface="Orbitron"/>
              <a:ea typeface="Orbitron"/>
              <a:cs typeface="Orbitron"/>
              <a:sym typeface="Orbitron"/>
            </a:endParaRPr>
          </a:p>
        </p:txBody>
      </p:sp>
      <p:sp>
        <p:nvSpPr>
          <p:cNvPr id="56" name="Google Shape;56;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Dominic Power</a:t>
            </a:r>
            <a:endParaRPr sz="2400"/>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Working in an office. What a bore.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It’s only 3pm. Your mind wanders. Imagining what a more exciting workplace would be like, with action... with danger. The weight of </a:t>
            </a:r>
            <a:r>
              <a:rPr lang="en-GB" sz="1200">
                <a:solidFill>
                  <a:schemeClr val="dk1"/>
                </a:solidFill>
              </a:rPr>
              <a:t>existential</a:t>
            </a:r>
            <a:r>
              <a:rPr lang="en-GB" sz="1200">
                <a:solidFill>
                  <a:schemeClr val="dk1"/>
                </a:solidFill>
              </a:rPr>
              <a:t> dread momentarily alleviated by a life and death </a:t>
            </a:r>
            <a:r>
              <a:rPr lang="en-GB" sz="1200">
                <a:solidFill>
                  <a:schemeClr val="dk1"/>
                </a:solidFill>
              </a:rPr>
              <a:t>situation</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“Where did you file the Sorensen account?”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You are pulled </a:t>
            </a:r>
            <a:r>
              <a:rPr lang="en-GB" sz="1200">
                <a:solidFill>
                  <a:schemeClr val="dk1"/>
                </a:solidFill>
              </a:rPr>
              <a:t>from</a:t>
            </a:r>
            <a:r>
              <a:rPr lang="en-GB" sz="1200">
                <a:solidFill>
                  <a:schemeClr val="dk1"/>
                </a:solidFill>
              </a:rPr>
              <a:t> your daydream by a mundane request. Nothing you do here will ever matter. </a:t>
            </a:r>
            <a:r>
              <a:rPr lang="en-GB" sz="1200">
                <a:solidFill>
                  <a:schemeClr val="dk1"/>
                </a:solidFill>
              </a:rPr>
              <a:t>Inevitably</a:t>
            </a:r>
            <a:r>
              <a:rPr lang="en-GB" sz="1200">
                <a:solidFill>
                  <a:schemeClr val="dk1"/>
                </a:solidFill>
              </a:rPr>
              <a:t> it will all disappear in the </a:t>
            </a:r>
            <a:r>
              <a:rPr lang="en-GB" sz="1200">
                <a:solidFill>
                  <a:schemeClr val="dk1"/>
                </a:solidFill>
              </a:rPr>
              <a:t>annals</a:t>
            </a:r>
            <a:r>
              <a:rPr lang="en-GB" sz="1200">
                <a:solidFill>
                  <a:schemeClr val="dk1"/>
                </a:solidFill>
              </a:rPr>
              <a:t> of history</a:t>
            </a:r>
            <a:r>
              <a:rPr lang="en-GB" sz="1200">
                <a:solidFill>
                  <a:schemeClr val="dk1"/>
                </a:solidFill>
              </a:rPr>
              <a:t>...</a:t>
            </a: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3:05. Less than two hours to go...</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81625" y="730299"/>
            <a:ext cx="4964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Dominic Power</a:t>
            </a:r>
            <a:endParaRPr/>
          </a:p>
          <a:p>
            <a:pPr indent="0" lvl="0" marL="0" rtl="0" algn="l">
              <a:spcBef>
                <a:spcPts val="0"/>
              </a:spcBef>
              <a:spcAft>
                <a:spcPts val="0"/>
              </a:spcAft>
              <a:buNone/>
            </a:pPr>
            <a:r>
              <a:rPr lang="en-GB" sz="1800">
                <a:solidFill>
                  <a:srgbClr val="666666"/>
                </a:solidFill>
              </a:rPr>
              <a:t>CEO of Power Industries</a:t>
            </a:r>
            <a:endParaRPr sz="1800">
              <a:solidFill>
                <a:srgbClr val="666666"/>
              </a:solidFill>
            </a:endParaRPr>
          </a:p>
        </p:txBody>
      </p:sp>
      <p:sp>
        <p:nvSpPr>
          <p:cNvPr id="63" name="Google Shape;63;p14"/>
          <p:cNvSpPr txBox="1"/>
          <p:nvPr>
            <p:ph idx="1" type="body"/>
          </p:nvPr>
        </p:nvSpPr>
        <p:spPr>
          <a:xfrm>
            <a:off x="181620" y="1770127"/>
            <a:ext cx="4964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Power. Dominic Power. A strong name for a strong </a:t>
            </a:r>
            <a:r>
              <a:rPr i="1" lang="en-GB" sz="1100">
                <a:solidFill>
                  <a:schemeClr val="dk1"/>
                </a:solidFill>
              </a:rPr>
              <a:t>fresh</a:t>
            </a:r>
            <a:r>
              <a:rPr lang="en-GB" sz="1100">
                <a:solidFill>
                  <a:schemeClr val="dk1"/>
                </a:solidFill>
              </a:rPr>
              <a:t> start. Power Industries is becoming more successful than you could imagine and life is finally back in your grasp. Your previous business venture failed quite spectacularly due to poor investments into cryptocurrencies. However that was the old Dominic Pirozzi (your real name); now you are Dominic Power, a man to be feared in the world of high end business.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While you claim the bulk of Power Industries’ success, you have to give credit to your sister Beatrice Pirozzi, who gifted you the 27th floor of her brand new office building Pirozzi Tower. Everything in the office looks a million bucks, and it’s made all the sweeter as people do not know your real name matches the building! Ha!</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A great man said “With great Power comes great responsibility.” Or something along those lines. It would be remiss if you did not share your wealth and success with those less fortunate, and with that intention you make regular large donations to the charity “We-Help-You”. They helped you when your previous business and outlook on life took a nosedive, and with the money you donate you hope other up and comers like yourself get a second chance. Your employees were disappointed that they aren’t getting a pay-rise instead, but you know you are doing the right thing.</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96075" y="44419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Your Goals:</a:t>
            </a:r>
            <a:endParaRPr b="1"/>
          </a:p>
        </p:txBody>
      </p:sp>
      <p:sp>
        <p:nvSpPr>
          <p:cNvPr id="69" name="Google Shape;69;p15"/>
          <p:cNvSpPr txBox="1"/>
          <p:nvPr/>
        </p:nvSpPr>
        <p:spPr>
          <a:xfrm>
            <a:off x="214350" y="4858950"/>
            <a:ext cx="4899300" cy="2281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Fire the one responsible for the bomb. </a:t>
            </a:r>
            <a:r>
              <a:rPr lang="en-GB" sz="1100">
                <a:solidFill>
                  <a:schemeClr val="dk1"/>
                </a:solidFill>
              </a:rPr>
              <a:t>You will not negotiate with terrorists.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Ensure Beatrice and yourself survives.</a:t>
            </a:r>
            <a:r>
              <a:rPr lang="en-GB" sz="1100">
                <a:solidFill>
                  <a:schemeClr val="dk1"/>
                </a:solidFill>
              </a:rPr>
              <a:t> You aren’t going to let your beloved sibling die to a bomb.</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Discover everyone’s information.</a:t>
            </a:r>
            <a:r>
              <a:rPr lang="en-GB" sz="1100">
                <a:solidFill>
                  <a:schemeClr val="dk1"/>
                </a:solidFill>
              </a:rPr>
              <a:t> Weed through the truths and the lies of everyone. Knowledge is POWER!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Keep your love life with Sam secret. </a:t>
            </a:r>
            <a:r>
              <a:rPr lang="en-GB" sz="1100">
                <a:solidFill>
                  <a:schemeClr val="dk1"/>
                </a:solidFill>
              </a:rPr>
              <a:t>People will think you hired him for the wrong reasons. But make sure this doesn’t hurt your relationship with Sam.</a:t>
            </a:r>
            <a:endParaRPr b="1" sz="1100">
              <a:solidFill>
                <a:schemeClr val="dk1"/>
              </a:solidFill>
            </a:endParaRPr>
          </a:p>
        </p:txBody>
      </p:sp>
      <p:sp>
        <p:nvSpPr>
          <p:cNvPr id="70" name="Google Shape;70;p15"/>
          <p:cNvSpPr txBox="1"/>
          <p:nvPr>
            <p:ph idx="1" type="body"/>
          </p:nvPr>
        </p:nvSpPr>
        <p:spPr>
          <a:xfrm>
            <a:off x="216900" y="800600"/>
            <a:ext cx="49647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With the business expanding rapidly, you’ve hired many excellent employees. One of these, Sam Bayley you have taken a particular shine to. Your first couple of dates have been fantastic! They seem to have a boisterous personality that can compete with your own! Together you have decided it wouldn’t look great if people in the office knew you were dating, and are keeping a lid on the relationship for now. You wouldn’t want people to think that’s why you hired them in the first place.</a:t>
            </a:r>
            <a:endParaRPr i="1" sz="1100">
              <a:solidFill>
                <a:schemeClr val="dk1"/>
              </a:solidFill>
            </a:endParaRPr>
          </a:p>
          <a:p>
            <a:pPr indent="0" lvl="0" marL="0" rtl="0" algn="l">
              <a:spcBef>
                <a:spcPts val="0"/>
              </a:spcBef>
              <a:spcAft>
                <a:spcPts val="160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05950" y="676875"/>
            <a:ext cx="4906800" cy="7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Other People</a:t>
            </a:r>
            <a:endParaRPr b="1" sz="1800"/>
          </a:p>
        </p:txBody>
      </p:sp>
      <p:sp>
        <p:nvSpPr>
          <p:cNvPr id="76" name="Google Shape;76;p16"/>
          <p:cNvSpPr txBox="1"/>
          <p:nvPr/>
        </p:nvSpPr>
        <p:spPr>
          <a:xfrm>
            <a:off x="353275" y="1045425"/>
            <a:ext cx="4632900" cy="6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2"/>
                </a:solidFill>
              </a:rPr>
              <a:t>Beatrice Pirozzi</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Someone who you care about dearly and was able to help you in a dark time in your life.</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Hugo Boss</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Your glorious second in command. He gets results, but keeps complaining his salary is too low.</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Brad Scullin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A true gentlemen and the perfect salesman. He never ceases to impress you.</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b="1" sz="13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Leo Fox</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keep being told he’s worthless because he’s young. His energetic youth reminds you of a simpler time in your life.</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Reece Remington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Who cares if the rumours are true? Mutually beneficial business deals help everyone!</a:t>
            </a:r>
            <a:br>
              <a:rPr lang="en-GB" sz="1000">
                <a:solidFill>
                  <a:schemeClr val="dk2"/>
                </a:solidFill>
              </a:rPr>
            </a:b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Sam Bayley</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sometimes worry that they manipulated you to get their job. But honestly, you don’t care even if that’s true.</a:t>
            </a:r>
            <a:endParaRPr sz="1000">
              <a:solidFill>
                <a:schemeClr val="dk2"/>
              </a:solidFill>
            </a:endParaRPr>
          </a:p>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12400" y="6396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Abilities</a:t>
            </a:r>
            <a:endParaRPr b="1" sz="1800"/>
          </a:p>
          <a:p>
            <a:pPr indent="0" lvl="0" marL="0" rtl="0" algn="ctr">
              <a:spcBef>
                <a:spcPts val="0"/>
              </a:spcBef>
              <a:spcAft>
                <a:spcPts val="0"/>
              </a:spcAft>
              <a:buNone/>
            </a:pPr>
            <a:r>
              <a:rPr lang="en-GB" sz="800"/>
              <a:t>Use these to do things. They have a limited use, so check them off when you use them.</a:t>
            </a:r>
            <a:endParaRPr sz="800"/>
          </a:p>
        </p:txBody>
      </p:sp>
      <p:grpSp>
        <p:nvGrpSpPr>
          <p:cNvPr id="82" name="Google Shape;82;p17"/>
          <p:cNvGrpSpPr/>
          <p:nvPr/>
        </p:nvGrpSpPr>
        <p:grpSpPr>
          <a:xfrm>
            <a:off x="466200" y="1370319"/>
            <a:ext cx="4395600" cy="1358770"/>
            <a:chOff x="507600" y="2246400"/>
            <a:chExt cx="4395600" cy="1533600"/>
          </a:xfrm>
        </p:grpSpPr>
        <p:sp>
          <p:nvSpPr>
            <p:cNvPr id="83" name="Google Shape;83;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85" name="Google Shape;85;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Performance review</a:t>
              </a:r>
              <a:endParaRPr b="1"/>
            </a:p>
          </p:txBody>
        </p:sp>
        <p:sp>
          <p:nvSpPr>
            <p:cNvPr id="86" name="Google Shape;86;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Pull aside a player. Show them this ability. That player makes up a lie about another player, and writes it in their ‘lie’ section. That player then reads both their information and the lie section in any order. It is up to you to guess which is correct!</a:t>
              </a:r>
              <a:endParaRPr sz="1000"/>
            </a:p>
          </p:txBody>
        </p:sp>
        <p:sp>
          <p:nvSpPr>
            <p:cNvPr id="87" name="Google Shape;87;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Unlimited uses, but only once per player</a:t>
              </a:r>
              <a:endParaRPr/>
            </a:p>
          </p:txBody>
        </p:sp>
      </p:grpSp>
      <p:grpSp>
        <p:nvGrpSpPr>
          <p:cNvPr id="89" name="Google Shape;89;p17"/>
          <p:cNvGrpSpPr/>
          <p:nvPr/>
        </p:nvGrpSpPr>
        <p:grpSpPr>
          <a:xfrm>
            <a:off x="466200" y="2930844"/>
            <a:ext cx="4395600" cy="1358770"/>
            <a:chOff x="507600" y="2246400"/>
            <a:chExt cx="4395600" cy="1533600"/>
          </a:xfrm>
        </p:grpSpPr>
        <p:sp>
          <p:nvSpPr>
            <p:cNvPr id="90" name="Google Shape;90;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2" name="Google Shape;92;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I can see what you’re hiding</a:t>
              </a:r>
              <a:endParaRPr b="1"/>
            </a:p>
          </p:txBody>
        </p:sp>
        <p:sp>
          <p:nvSpPr>
            <p:cNvPr id="93" name="Google Shape;93;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Confront a player, and force them to reveal all their items face-down. Then, you choose one of those items to see.</a:t>
              </a:r>
              <a:endParaRPr sz="1000">
                <a:solidFill>
                  <a:schemeClr val="dk1"/>
                </a:solidFill>
              </a:endParaRPr>
            </a:p>
          </p:txBody>
        </p:sp>
        <p:sp>
          <p:nvSpPr>
            <p:cNvPr id="94" name="Google Shape;94;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96" name="Google Shape;96;p17"/>
          <p:cNvGrpSpPr/>
          <p:nvPr/>
        </p:nvGrpSpPr>
        <p:grpSpPr>
          <a:xfrm>
            <a:off x="466200" y="4445194"/>
            <a:ext cx="4395600" cy="1358770"/>
            <a:chOff x="507600" y="2246400"/>
            <a:chExt cx="4395600" cy="1533600"/>
          </a:xfrm>
        </p:grpSpPr>
        <p:sp>
          <p:nvSpPr>
            <p:cNvPr id="97" name="Google Shape;97;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9" name="Google Shape;99;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You’re fired</a:t>
              </a:r>
              <a:endParaRPr b="1"/>
            </a:p>
          </p:txBody>
        </p:sp>
        <p:sp>
          <p:nvSpPr>
            <p:cNvPr id="100" name="Google Shape;100;p17"/>
            <p:cNvSpPr txBox="1"/>
            <p:nvPr/>
          </p:nvSpPr>
          <p:spPr>
            <a:xfrm>
              <a:off x="1188000" y="2570385"/>
              <a:ext cx="37152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Explain to a player why they are a pathetic employee. Escort them to a DM to receive their pink slip.</a:t>
              </a:r>
              <a:br>
                <a:rPr lang="en-GB" sz="1000"/>
              </a:br>
              <a:endParaRPr sz="1000"/>
            </a:p>
          </p:txBody>
        </p:sp>
        <p:sp>
          <p:nvSpPr>
            <p:cNvPr id="101" name="Google Shape;101;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nvSpPr>
        <p:spPr>
          <a:xfrm>
            <a:off x="353275" y="639600"/>
            <a:ext cx="4653000" cy="16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Secret and Information</a:t>
            </a:r>
            <a:endParaRPr b="1" sz="1800"/>
          </a:p>
          <a:p>
            <a:pPr indent="0" lvl="0" marL="0" rtl="0" algn="ctr">
              <a:spcBef>
                <a:spcPts val="0"/>
              </a:spcBef>
              <a:spcAft>
                <a:spcPts val="0"/>
              </a:spcAft>
              <a:buNone/>
            </a:pPr>
            <a:r>
              <a:t/>
            </a:r>
            <a:endParaRPr b="1" sz="800"/>
          </a:p>
          <a:p>
            <a:pPr indent="0" lvl="0" marL="0" rtl="0" algn="l">
              <a:spcBef>
                <a:spcPts val="0"/>
              </a:spcBef>
              <a:spcAft>
                <a:spcPts val="0"/>
              </a:spcAft>
              <a:buNone/>
            </a:pPr>
            <a:r>
              <a:rPr lang="en-GB" sz="800"/>
              <a:t>Your Secret contains your guilty secret, while your Information contains one or more items of information you know. Both may be affected by abilities. Your lie may need to be filled out later.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While you can show your Secret and Information to whomever you like, you will probably not want to reveal your Secret too often. (Please note that you can’t solve the murder by looking at everyone’s Secret and Information – it’s not that easy!) </a:t>
            </a:r>
            <a:endParaRPr sz="800"/>
          </a:p>
        </p:txBody>
      </p:sp>
      <p:grpSp>
        <p:nvGrpSpPr>
          <p:cNvPr id="108" name="Google Shape;108;p18"/>
          <p:cNvGrpSpPr/>
          <p:nvPr/>
        </p:nvGrpSpPr>
        <p:grpSpPr>
          <a:xfrm>
            <a:off x="469800" y="2113800"/>
            <a:ext cx="4395600" cy="1479600"/>
            <a:chOff x="507600" y="2246400"/>
            <a:chExt cx="4395600" cy="1479600"/>
          </a:xfrm>
        </p:grpSpPr>
        <p:sp>
          <p:nvSpPr>
            <p:cNvPr id="109" name="Google Shape;109;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Secret</a:t>
              </a:r>
              <a:endParaRPr/>
            </a:p>
          </p:txBody>
        </p:sp>
        <p:sp>
          <p:nvSpPr>
            <p:cNvPr id="111" name="Google Shape;111;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Your name is actually Dominic Pirozzi, and your date of birth is 13th of February 1960.</a:t>
              </a:r>
              <a:endParaRPr/>
            </a:p>
          </p:txBody>
        </p:sp>
      </p:grpSp>
      <p:grpSp>
        <p:nvGrpSpPr>
          <p:cNvPr id="112" name="Google Shape;112;p18"/>
          <p:cNvGrpSpPr/>
          <p:nvPr/>
        </p:nvGrpSpPr>
        <p:grpSpPr>
          <a:xfrm>
            <a:off x="466200" y="3858600"/>
            <a:ext cx="4395600" cy="1479600"/>
            <a:chOff x="507600" y="2246400"/>
            <a:chExt cx="4395600" cy="1479600"/>
          </a:xfrm>
        </p:grpSpPr>
        <p:sp>
          <p:nvSpPr>
            <p:cNvPr id="113" name="Google Shape;113;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Info</a:t>
              </a:r>
              <a:endParaRPr/>
            </a:p>
          </p:txBody>
        </p:sp>
        <p:sp>
          <p:nvSpPr>
            <p:cNvPr id="115" name="Google Shape;115;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millions of dollars sent to the charity We-Help-You wasn’t received by them.</a:t>
              </a:r>
              <a:endParaRPr/>
            </a:p>
          </p:txBody>
        </p:sp>
      </p:grpSp>
      <p:grpSp>
        <p:nvGrpSpPr>
          <p:cNvPr id="116" name="Google Shape;116;p18"/>
          <p:cNvGrpSpPr/>
          <p:nvPr/>
        </p:nvGrpSpPr>
        <p:grpSpPr>
          <a:xfrm>
            <a:off x="481975" y="5603400"/>
            <a:ext cx="4395600" cy="1479600"/>
            <a:chOff x="507600" y="2246400"/>
            <a:chExt cx="4395600" cy="1479600"/>
          </a:xfrm>
        </p:grpSpPr>
        <p:sp>
          <p:nvSpPr>
            <p:cNvPr id="117" name="Google Shape;117;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Lie</a:t>
              </a:r>
              <a:endParaRPr/>
            </a:p>
          </p:txBody>
        </p:sp>
        <p:sp>
          <p:nvSpPr>
            <p:cNvPr id="119" name="Google Shape;119;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rPr>
                <a:t>Intentionally left blank.</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GB">
                  <a:solidFill>
                    <a:srgbClr val="CCCCCC"/>
                  </a:solidFill>
                </a:rPr>
                <a:t>You may be asked to write something in here by another player.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81625" y="6510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Rules</a:t>
            </a:r>
            <a:endParaRPr b="1" sz="1800"/>
          </a:p>
        </p:txBody>
      </p:sp>
      <p:sp>
        <p:nvSpPr>
          <p:cNvPr id="125" name="Google Shape;125;p19"/>
          <p:cNvSpPr txBox="1"/>
          <p:nvPr>
            <p:ph idx="1" type="body"/>
          </p:nvPr>
        </p:nvSpPr>
        <p:spPr>
          <a:xfrm>
            <a:off x="324000" y="1188000"/>
            <a:ext cx="4687200" cy="5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Organiser’s Word is Law:</a:t>
            </a:r>
            <a:r>
              <a:rPr lang="en-GB" sz="1000">
                <a:latin typeface="Roboto"/>
                <a:ea typeface="Roboto"/>
                <a:cs typeface="Roboto"/>
                <a:sym typeface="Roboto"/>
              </a:rPr>
              <a:t> The organisers are impartial. If you have a problem or want to do something unusual, see an organiser. The organiser’s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organisers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hack the pentagon), see an organiser. The organisers knows everything – and will be able to tell you the outcome of whatever it is that you are trying to do. (For example, you are trying to hack over state lines and you are caught.)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If an ability or item lets you hard another player, don’t just dive in! See the organisers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GB" sz="1000">
                <a:latin typeface="Roboto"/>
                <a:ea typeface="Roboto"/>
                <a:cs typeface="Roboto"/>
                <a:sym typeface="Roboto"/>
              </a:rPr>
              <a:t>Fired</a:t>
            </a:r>
            <a:r>
              <a:rPr b="1" lang="en-GB" sz="1000">
                <a:latin typeface="Roboto"/>
                <a:ea typeface="Roboto"/>
                <a:cs typeface="Roboto"/>
                <a:sym typeface="Roboto"/>
              </a:rPr>
              <a:t>: </a:t>
            </a:r>
            <a:r>
              <a:rPr lang="en-GB" sz="1000">
                <a:latin typeface="Roboto"/>
                <a:ea typeface="Roboto"/>
                <a:cs typeface="Roboto"/>
                <a:sym typeface="Roboto"/>
              </a:rPr>
              <a:t>A fired player does not have their vote counted and must hand over all of their access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a:t>
            </a:r>
            <a:r>
              <a:rPr lang="en-GB" sz="1000">
                <a:latin typeface="Roboto"/>
                <a:ea typeface="Roboto"/>
                <a:cs typeface="Roboto"/>
                <a:sym typeface="Roboto"/>
              </a:rPr>
              <a:t>There is no escape until the elevators or stairs are ready.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This game is played over three (ish)  hours, including time for reading your character etc. There will be breaks throughout the evening! The organisers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81650" y="6235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Character</a:t>
            </a:r>
            <a:r>
              <a:rPr b="1" lang="en-GB" sz="1800"/>
              <a:t> List</a:t>
            </a:r>
            <a:endParaRPr b="1" sz="1800"/>
          </a:p>
        </p:txBody>
      </p:sp>
      <p:sp>
        <p:nvSpPr>
          <p:cNvPr id="131" name="Google Shape;131;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t>Beatrice Pirozzi</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owner of Pirozzi Tower, the very building you are in!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Carolina Feint</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security guard, works for Beatrice.</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Dylan Walsh</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Building janitor, works for Beatrice.</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Dominic Power</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a:t>
            </a:r>
            <a:r>
              <a:rPr lang="en-GB" sz="1000"/>
              <a:t>of Power Industries</a:t>
            </a:r>
            <a:r>
              <a:rPr lang="en-GB"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Hugo Boss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Project Manager of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H</a:t>
            </a:r>
            <a:r>
              <a:rPr b="1" lang="en-GB" sz="1300"/>
              <a:t>e</a:t>
            </a:r>
            <a:r>
              <a:rPr b="1" lang="en-GB" sz="1300">
                <a:latin typeface="Arial"/>
                <a:ea typeface="Arial"/>
                <a:cs typeface="Arial"/>
                <a:sym typeface="Arial"/>
              </a:rPr>
              <a:t>len Ronal</a:t>
            </a:r>
            <a:r>
              <a:rPr b="1" lang="en-GB" sz="1300"/>
              <a:t>d</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Human resources (HR) manager of Power Industries.</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Brad Scullin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Senior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Leo Fox</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Junior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Sam Bayley</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Clerk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Reece Remington</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t>Entrepreneur, investor and client of Power Industries.</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