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7560000" cx="10692000"/>
  <p:notesSz cx="7560000" cy="10692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8F54D40-C545-41BC-9167-3E5A26CBB72F}">
  <a:tblStyle styleId="{08F54D40-C545-41BC-9167-3E5A26CBB72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381" orient="horz"/>
        <p:guide pos="3368"/>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004502" y="685800"/>
            <a:ext cx="48498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e3780c364_2_2:notes"/>
          <p:cNvSpPr/>
          <p:nvPr>
            <p:ph idx="2" type="sldImg"/>
          </p:nvPr>
        </p:nvSpPr>
        <p:spPr>
          <a:xfrm>
            <a:off x="1004502" y="685800"/>
            <a:ext cx="48498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e3780c364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e3780c364_2_52:notes"/>
          <p:cNvSpPr/>
          <p:nvPr>
            <p:ph idx="2" type="sldImg"/>
          </p:nvPr>
        </p:nvSpPr>
        <p:spPr>
          <a:xfrm>
            <a:off x="1004502" y="685800"/>
            <a:ext cx="48498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e3780c364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e3780c364_2_67:notes"/>
          <p:cNvSpPr/>
          <p:nvPr>
            <p:ph idx="2" type="sldImg"/>
          </p:nvPr>
        </p:nvSpPr>
        <p:spPr>
          <a:xfrm>
            <a:off x="1004502" y="685800"/>
            <a:ext cx="48498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e3780c364_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e3780c364_2_82:notes"/>
          <p:cNvSpPr/>
          <p:nvPr>
            <p:ph idx="2" type="sldImg"/>
          </p:nvPr>
        </p:nvSpPr>
        <p:spPr>
          <a:xfrm>
            <a:off x="1004502" y="685800"/>
            <a:ext cx="48498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e3780c364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e3780c364_2_97:notes"/>
          <p:cNvSpPr/>
          <p:nvPr>
            <p:ph idx="2" type="sldImg"/>
          </p:nvPr>
        </p:nvSpPr>
        <p:spPr>
          <a:xfrm>
            <a:off x="1004502" y="685800"/>
            <a:ext cx="48498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e3780c364_2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e39d35c42_2_20:notes"/>
          <p:cNvSpPr/>
          <p:nvPr>
            <p:ph idx="2" type="sldImg"/>
          </p:nvPr>
        </p:nvSpPr>
        <p:spPr>
          <a:xfrm>
            <a:off x="1004502" y="685800"/>
            <a:ext cx="48498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e39d35c42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e3780c364_2_189:notes"/>
          <p:cNvSpPr/>
          <p:nvPr>
            <p:ph idx="2" type="sldImg"/>
          </p:nvPr>
        </p:nvSpPr>
        <p:spPr>
          <a:xfrm>
            <a:off x="1004502" y="685800"/>
            <a:ext cx="48498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e3780c364_2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e3780c364_2_148:notes"/>
          <p:cNvSpPr/>
          <p:nvPr>
            <p:ph idx="2" type="sldImg"/>
          </p:nvPr>
        </p:nvSpPr>
        <p:spPr>
          <a:xfrm>
            <a:off x="1004502" y="685800"/>
            <a:ext cx="48498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e3780c364_2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64478" y="1094388"/>
            <a:ext cx="9963000" cy="30171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64468" y="4165643"/>
            <a:ext cx="9963000" cy="1164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9906772" y="6854072"/>
            <a:ext cx="6414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7" name="Shape 67"/>
        <p:cNvGrpSpPr/>
        <p:nvPr/>
      </p:nvGrpSpPr>
      <p:grpSpPr>
        <a:xfrm>
          <a:off x="0" y="0"/>
          <a:ext cx="0" cy="0"/>
          <a:chOff x="0" y="0"/>
          <a:chExt cx="0" cy="0"/>
        </a:xfrm>
      </p:grpSpPr>
      <p:sp>
        <p:nvSpPr>
          <p:cNvPr id="68" name="Google Shape;68;p11"/>
          <p:cNvSpPr txBox="1"/>
          <p:nvPr>
            <p:ph hasCustomPrompt="1" type="title"/>
          </p:nvPr>
        </p:nvSpPr>
        <p:spPr>
          <a:xfrm>
            <a:off x="364468" y="1625801"/>
            <a:ext cx="9963000" cy="28860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9" name="Google Shape;69;p11"/>
          <p:cNvSpPr txBox="1"/>
          <p:nvPr>
            <p:ph idx="1" type="body"/>
          </p:nvPr>
        </p:nvSpPr>
        <p:spPr>
          <a:xfrm>
            <a:off x="364468" y="4633192"/>
            <a:ext cx="9963000" cy="191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70" name="Google Shape;70;p11"/>
          <p:cNvSpPr txBox="1"/>
          <p:nvPr>
            <p:ph idx="12" type="sldNum"/>
          </p:nvPr>
        </p:nvSpPr>
        <p:spPr>
          <a:xfrm>
            <a:off x="9906772" y="6854072"/>
            <a:ext cx="6414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1" name="Shape 71"/>
        <p:cNvGrpSpPr/>
        <p:nvPr/>
      </p:nvGrpSpPr>
      <p:grpSpPr>
        <a:xfrm>
          <a:off x="0" y="0"/>
          <a:ext cx="0" cy="0"/>
          <a:chOff x="0" y="0"/>
          <a:chExt cx="0" cy="0"/>
        </a:xfrm>
      </p:grpSpPr>
      <p:sp>
        <p:nvSpPr>
          <p:cNvPr id="72" name="Google Shape;72;p12"/>
          <p:cNvSpPr txBox="1"/>
          <p:nvPr>
            <p:ph idx="12" type="sldNum"/>
          </p:nvPr>
        </p:nvSpPr>
        <p:spPr>
          <a:xfrm>
            <a:off x="9906772" y="6854072"/>
            <a:ext cx="6414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64468" y="3161354"/>
            <a:ext cx="9963000" cy="1237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9906772" y="6854072"/>
            <a:ext cx="6414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Letters" type="tx">
  <p:cSld name="TITLE_AND_BODY">
    <p:spTree>
      <p:nvGrpSpPr>
        <p:cNvPr id="16" name="Shape 16"/>
        <p:cNvGrpSpPr/>
        <p:nvPr/>
      </p:nvGrpSpPr>
      <p:grpSpPr>
        <a:xfrm>
          <a:off x="0" y="0"/>
          <a:ext cx="0" cy="0"/>
          <a:chOff x="0" y="0"/>
          <a:chExt cx="0" cy="0"/>
        </a:xfrm>
      </p:grpSpPr>
      <p:sp>
        <p:nvSpPr>
          <p:cNvPr id="17" name="Google Shape;17;p4"/>
          <p:cNvSpPr txBox="1"/>
          <p:nvPr>
            <p:ph idx="12" type="sldNum"/>
          </p:nvPr>
        </p:nvSpPr>
        <p:spPr>
          <a:xfrm>
            <a:off x="9906772" y="6854072"/>
            <a:ext cx="6414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graphicFrame>
        <p:nvGraphicFramePr>
          <p:cNvPr id="18" name="Google Shape;18;p4"/>
          <p:cNvGraphicFramePr/>
          <p:nvPr/>
        </p:nvGraphicFramePr>
        <p:xfrm>
          <a:off x="635507" y="373095"/>
          <a:ext cx="3000000" cy="3000000"/>
        </p:xfrm>
        <a:graphic>
          <a:graphicData uri="http://schemas.openxmlformats.org/drawingml/2006/table">
            <a:tbl>
              <a:tblPr>
                <a:noFill/>
                <a:tableStyleId>{08F54D40-C545-41BC-9167-3E5A26CBB72F}</a:tableStyleId>
              </a:tblPr>
              <a:tblGrid>
                <a:gridCol w="4735725"/>
                <a:gridCol w="4735725"/>
              </a:tblGrid>
              <a:tr h="6814800">
                <a:tc>
                  <a:txBody>
                    <a:bodyPr/>
                    <a:lstStyle/>
                    <a:p>
                      <a:pPr indent="0" lvl="0" marL="0" rtl="0" algn="l">
                        <a:spcBef>
                          <a:spcPts val="0"/>
                        </a:spcBef>
                        <a:spcAft>
                          <a:spcPts val="0"/>
                        </a:spcAft>
                        <a:buNone/>
                      </a:pPr>
                      <a:r>
                        <a:t/>
                      </a:r>
                      <a:endParaRPr/>
                    </a:p>
                  </a:txBody>
                  <a:tcPr marT="64650" marB="64650" marR="129300" marL="129300"/>
                </a:tc>
                <a:tc>
                  <a:txBody>
                    <a:bodyPr/>
                    <a:lstStyle/>
                    <a:p>
                      <a:pPr indent="0" lvl="0" marL="0" rtl="0" algn="l">
                        <a:spcBef>
                          <a:spcPts val="0"/>
                        </a:spcBef>
                        <a:spcAft>
                          <a:spcPts val="0"/>
                        </a:spcAft>
                        <a:buNone/>
                      </a:pPr>
                      <a:r>
                        <a:t/>
                      </a:r>
                      <a:endParaRPr/>
                    </a:p>
                  </a:txBody>
                  <a:tcPr marT="64650" marB="64650" marR="129300" marL="129300"/>
                </a:tc>
              </a:tr>
            </a:tbl>
          </a:graphicData>
        </a:graphic>
      </p:graphicFrame>
      <p:sp>
        <p:nvSpPr>
          <p:cNvPr id="19" name="Google Shape;19;p4"/>
          <p:cNvSpPr txBox="1"/>
          <p:nvPr>
            <p:ph idx="1" type="subTitle"/>
          </p:nvPr>
        </p:nvSpPr>
        <p:spPr>
          <a:xfrm>
            <a:off x="840000" y="518825"/>
            <a:ext cx="4348200" cy="494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0" name="Google Shape;20;p4"/>
          <p:cNvSpPr txBox="1"/>
          <p:nvPr>
            <p:ph idx="2" type="subTitle"/>
          </p:nvPr>
        </p:nvSpPr>
        <p:spPr>
          <a:xfrm>
            <a:off x="5558575" y="518825"/>
            <a:ext cx="4348200" cy="494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1" name="Google Shape;21;p4"/>
          <p:cNvSpPr txBox="1"/>
          <p:nvPr>
            <p:ph idx="3" type="body"/>
          </p:nvPr>
        </p:nvSpPr>
        <p:spPr>
          <a:xfrm>
            <a:off x="840000" y="1012875"/>
            <a:ext cx="4348200" cy="6003600"/>
          </a:xfrm>
          <a:prstGeom prst="rect">
            <a:avLst/>
          </a:prstGeom>
        </p:spPr>
        <p:txBody>
          <a:bodyPr anchorCtr="0" anchor="t" bIns="91425" lIns="91425" spcFirstLastPara="1" rIns="91425" wrap="square" tIns="91425">
            <a:noAutofit/>
          </a:bodyPr>
          <a:lstStyle>
            <a:lvl1pPr indent="-317500" lvl="0" marL="457200" rtl="0" algn="just">
              <a:spcBef>
                <a:spcPts val="0"/>
              </a:spcBef>
              <a:spcAft>
                <a:spcPts val="0"/>
              </a:spcAft>
              <a:buSzPts val="1400"/>
              <a:buChar char="●"/>
              <a:defRPr sz="1400"/>
            </a:lvl1pPr>
            <a:lvl2pPr indent="-317500" lvl="1" marL="914400" rtl="0" algn="just">
              <a:spcBef>
                <a:spcPts val="1600"/>
              </a:spcBef>
              <a:spcAft>
                <a:spcPts val="0"/>
              </a:spcAft>
              <a:buSzPts val="1400"/>
              <a:buChar char="○"/>
              <a:defRPr/>
            </a:lvl2pPr>
            <a:lvl3pPr indent="-317500" lvl="2" marL="1371600" rtl="0" algn="just">
              <a:spcBef>
                <a:spcPts val="1600"/>
              </a:spcBef>
              <a:spcAft>
                <a:spcPts val="0"/>
              </a:spcAft>
              <a:buSzPts val="1400"/>
              <a:buChar char="■"/>
              <a:defRPr/>
            </a:lvl3pPr>
            <a:lvl4pPr indent="-317500" lvl="3" marL="1828800" rtl="0" algn="just">
              <a:spcBef>
                <a:spcPts val="1600"/>
              </a:spcBef>
              <a:spcAft>
                <a:spcPts val="0"/>
              </a:spcAft>
              <a:buSzPts val="1400"/>
              <a:buChar char="●"/>
              <a:defRPr/>
            </a:lvl4pPr>
            <a:lvl5pPr indent="-317500" lvl="4" marL="2286000" rtl="0" algn="just">
              <a:spcBef>
                <a:spcPts val="1600"/>
              </a:spcBef>
              <a:spcAft>
                <a:spcPts val="0"/>
              </a:spcAft>
              <a:buSzPts val="1400"/>
              <a:buChar char="○"/>
              <a:defRPr/>
            </a:lvl5pPr>
            <a:lvl6pPr indent="-317500" lvl="5" marL="2743200" rtl="0" algn="just">
              <a:spcBef>
                <a:spcPts val="1600"/>
              </a:spcBef>
              <a:spcAft>
                <a:spcPts val="0"/>
              </a:spcAft>
              <a:buSzPts val="1400"/>
              <a:buChar char="■"/>
              <a:defRPr/>
            </a:lvl6pPr>
            <a:lvl7pPr indent="-317500" lvl="6" marL="3200400" rtl="0" algn="just">
              <a:spcBef>
                <a:spcPts val="1600"/>
              </a:spcBef>
              <a:spcAft>
                <a:spcPts val="0"/>
              </a:spcAft>
              <a:buSzPts val="1400"/>
              <a:buChar char="●"/>
              <a:defRPr/>
            </a:lvl7pPr>
            <a:lvl8pPr indent="-317500" lvl="7" marL="3657600" rtl="0" algn="just">
              <a:spcBef>
                <a:spcPts val="1600"/>
              </a:spcBef>
              <a:spcAft>
                <a:spcPts val="0"/>
              </a:spcAft>
              <a:buSzPts val="1400"/>
              <a:buChar char="○"/>
              <a:defRPr/>
            </a:lvl8pPr>
            <a:lvl9pPr indent="-317500" lvl="8" marL="4114800" rtl="0" algn="just">
              <a:spcBef>
                <a:spcPts val="1600"/>
              </a:spcBef>
              <a:spcAft>
                <a:spcPts val="1600"/>
              </a:spcAft>
              <a:buSzPts val="1400"/>
              <a:buChar char="■"/>
              <a:defRPr/>
            </a:lvl9pPr>
          </a:lstStyle>
          <a:p/>
        </p:txBody>
      </p:sp>
      <p:sp>
        <p:nvSpPr>
          <p:cNvPr id="22" name="Google Shape;22;p4"/>
          <p:cNvSpPr txBox="1"/>
          <p:nvPr>
            <p:ph idx="4" type="body"/>
          </p:nvPr>
        </p:nvSpPr>
        <p:spPr>
          <a:xfrm>
            <a:off x="5558575" y="1012875"/>
            <a:ext cx="4348200" cy="6003600"/>
          </a:xfrm>
          <a:prstGeom prst="rect">
            <a:avLst/>
          </a:prstGeom>
        </p:spPr>
        <p:txBody>
          <a:bodyPr anchorCtr="0" anchor="t" bIns="91425" lIns="91425" spcFirstLastPara="1" rIns="91425" wrap="square" tIns="91425">
            <a:noAutofit/>
          </a:bodyPr>
          <a:lstStyle>
            <a:lvl1pPr indent="-317500" lvl="0" marL="457200" rtl="0" algn="just">
              <a:spcBef>
                <a:spcPts val="0"/>
              </a:spcBef>
              <a:spcAft>
                <a:spcPts val="0"/>
              </a:spcAft>
              <a:buSzPts val="1400"/>
              <a:buChar char="●"/>
              <a:defRPr sz="1400"/>
            </a:lvl1pPr>
            <a:lvl2pPr indent="-317500" lvl="1" marL="914400" rtl="0" algn="just">
              <a:spcBef>
                <a:spcPts val="1600"/>
              </a:spcBef>
              <a:spcAft>
                <a:spcPts val="0"/>
              </a:spcAft>
              <a:buSzPts val="1400"/>
              <a:buChar char="○"/>
              <a:defRPr/>
            </a:lvl2pPr>
            <a:lvl3pPr indent="-317500" lvl="2" marL="1371600" rtl="0" algn="just">
              <a:spcBef>
                <a:spcPts val="1600"/>
              </a:spcBef>
              <a:spcAft>
                <a:spcPts val="0"/>
              </a:spcAft>
              <a:buSzPts val="1400"/>
              <a:buChar char="■"/>
              <a:defRPr/>
            </a:lvl3pPr>
            <a:lvl4pPr indent="-317500" lvl="3" marL="1828800" rtl="0" algn="just">
              <a:spcBef>
                <a:spcPts val="1600"/>
              </a:spcBef>
              <a:spcAft>
                <a:spcPts val="0"/>
              </a:spcAft>
              <a:buSzPts val="1400"/>
              <a:buChar char="●"/>
              <a:defRPr/>
            </a:lvl4pPr>
            <a:lvl5pPr indent="-317500" lvl="4" marL="2286000" rtl="0" algn="just">
              <a:spcBef>
                <a:spcPts val="1600"/>
              </a:spcBef>
              <a:spcAft>
                <a:spcPts val="0"/>
              </a:spcAft>
              <a:buSzPts val="1400"/>
              <a:buChar char="○"/>
              <a:defRPr/>
            </a:lvl5pPr>
            <a:lvl6pPr indent="-317500" lvl="5" marL="2743200" rtl="0" algn="just">
              <a:spcBef>
                <a:spcPts val="1600"/>
              </a:spcBef>
              <a:spcAft>
                <a:spcPts val="0"/>
              </a:spcAft>
              <a:buSzPts val="1400"/>
              <a:buChar char="■"/>
              <a:defRPr/>
            </a:lvl6pPr>
            <a:lvl7pPr indent="-317500" lvl="6" marL="3200400" rtl="0" algn="just">
              <a:spcBef>
                <a:spcPts val="1600"/>
              </a:spcBef>
              <a:spcAft>
                <a:spcPts val="0"/>
              </a:spcAft>
              <a:buSzPts val="1400"/>
              <a:buChar char="●"/>
              <a:defRPr/>
            </a:lvl7pPr>
            <a:lvl8pPr indent="-317500" lvl="7" marL="3657600" rtl="0" algn="just">
              <a:spcBef>
                <a:spcPts val="1600"/>
              </a:spcBef>
              <a:spcAft>
                <a:spcPts val="0"/>
              </a:spcAft>
              <a:buSzPts val="1400"/>
              <a:buChar char="○"/>
              <a:defRPr/>
            </a:lvl8pPr>
            <a:lvl9pPr indent="-317500" lvl="8" marL="4114800" rtl="0" algn="just">
              <a:spcBef>
                <a:spcPts val="1600"/>
              </a:spcBef>
              <a:spcAft>
                <a:spcPts val="160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 Items" type="twoColTx">
  <p:cSld name="TITLE_AND_TWO_COLUMNS">
    <p:spTree>
      <p:nvGrpSpPr>
        <p:cNvPr id="23" name="Shape 23"/>
        <p:cNvGrpSpPr/>
        <p:nvPr/>
      </p:nvGrpSpPr>
      <p:grpSpPr>
        <a:xfrm>
          <a:off x="0" y="0"/>
          <a:ext cx="0" cy="0"/>
          <a:chOff x="0" y="0"/>
          <a:chExt cx="0" cy="0"/>
        </a:xfrm>
      </p:grpSpPr>
      <p:sp>
        <p:nvSpPr>
          <p:cNvPr id="24" name="Google Shape;24;p5"/>
          <p:cNvSpPr txBox="1"/>
          <p:nvPr>
            <p:ph idx="12" type="sldNum"/>
          </p:nvPr>
        </p:nvSpPr>
        <p:spPr>
          <a:xfrm>
            <a:off x="9906772" y="6854072"/>
            <a:ext cx="6414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graphicFrame>
        <p:nvGraphicFramePr>
          <p:cNvPr id="25" name="Google Shape;25;p5"/>
          <p:cNvGraphicFramePr/>
          <p:nvPr/>
        </p:nvGraphicFramePr>
        <p:xfrm>
          <a:off x="635507" y="373095"/>
          <a:ext cx="3000000" cy="3000000"/>
        </p:xfrm>
        <a:graphic>
          <a:graphicData uri="http://schemas.openxmlformats.org/drawingml/2006/table">
            <a:tbl>
              <a:tblPr>
                <a:noFill/>
                <a:tableStyleId>{08F54D40-C545-41BC-9167-3E5A26CBB72F}</a:tableStyleId>
              </a:tblPr>
              <a:tblGrid>
                <a:gridCol w="4735725"/>
                <a:gridCol w="4735725"/>
              </a:tblGrid>
              <a:tr h="2271275">
                <a:tc>
                  <a:txBody>
                    <a:bodyPr/>
                    <a:lstStyle/>
                    <a:p>
                      <a:pPr indent="0" lvl="0" marL="0" rtl="0" algn="l">
                        <a:spcBef>
                          <a:spcPts val="0"/>
                        </a:spcBef>
                        <a:spcAft>
                          <a:spcPts val="0"/>
                        </a:spcAft>
                        <a:buNone/>
                      </a:pPr>
                      <a:r>
                        <a:t/>
                      </a:r>
                      <a:endParaRPr/>
                    </a:p>
                  </a:txBody>
                  <a:tcPr marT="64650" marB="64650" marR="129300" marL="129300"/>
                </a:tc>
                <a:tc>
                  <a:txBody>
                    <a:bodyPr/>
                    <a:lstStyle/>
                    <a:p>
                      <a:pPr indent="0" lvl="0" marL="0" rtl="0" algn="l">
                        <a:spcBef>
                          <a:spcPts val="0"/>
                        </a:spcBef>
                        <a:spcAft>
                          <a:spcPts val="0"/>
                        </a:spcAft>
                        <a:buNone/>
                      </a:pPr>
                      <a:r>
                        <a:t/>
                      </a:r>
                      <a:endParaRPr/>
                    </a:p>
                  </a:txBody>
                  <a:tcPr marT="64650" marB="64650" marR="129300" marL="129300"/>
                </a:tc>
              </a:tr>
              <a:tr h="2271275">
                <a:tc>
                  <a:txBody>
                    <a:bodyPr/>
                    <a:lstStyle/>
                    <a:p>
                      <a:pPr indent="0" lvl="0" marL="0" rtl="0" algn="l">
                        <a:spcBef>
                          <a:spcPts val="0"/>
                        </a:spcBef>
                        <a:spcAft>
                          <a:spcPts val="0"/>
                        </a:spcAft>
                        <a:buNone/>
                      </a:pPr>
                      <a:r>
                        <a:t/>
                      </a:r>
                      <a:endParaRPr/>
                    </a:p>
                  </a:txBody>
                  <a:tcPr marT="64650" marB="64650" marR="129300" marL="129300"/>
                </a:tc>
                <a:tc>
                  <a:txBody>
                    <a:bodyPr/>
                    <a:lstStyle/>
                    <a:p>
                      <a:pPr indent="0" lvl="0" marL="0" rtl="0" algn="l">
                        <a:spcBef>
                          <a:spcPts val="0"/>
                        </a:spcBef>
                        <a:spcAft>
                          <a:spcPts val="0"/>
                        </a:spcAft>
                        <a:buNone/>
                      </a:pPr>
                      <a:r>
                        <a:t/>
                      </a:r>
                      <a:endParaRPr/>
                    </a:p>
                  </a:txBody>
                  <a:tcPr marT="64650" marB="64650" marR="129300" marL="129300"/>
                </a:tc>
              </a:tr>
              <a:tr h="2271275">
                <a:tc>
                  <a:txBody>
                    <a:bodyPr/>
                    <a:lstStyle/>
                    <a:p>
                      <a:pPr indent="0" lvl="0" marL="0" rtl="0" algn="l">
                        <a:spcBef>
                          <a:spcPts val="0"/>
                        </a:spcBef>
                        <a:spcAft>
                          <a:spcPts val="0"/>
                        </a:spcAft>
                        <a:buNone/>
                      </a:pPr>
                      <a:r>
                        <a:t/>
                      </a:r>
                      <a:endParaRPr/>
                    </a:p>
                  </a:txBody>
                  <a:tcPr marT="64650" marB="64650" marR="129300" marL="129300"/>
                </a:tc>
                <a:tc>
                  <a:txBody>
                    <a:bodyPr/>
                    <a:lstStyle/>
                    <a:p>
                      <a:pPr indent="0" lvl="0" marL="0" rtl="0" algn="l">
                        <a:spcBef>
                          <a:spcPts val="0"/>
                        </a:spcBef>
                        <a:spcAft>
                          <a:spcPts val="0"/>
                        </a:spcAft>
                        <a:buNone/>
                      </a:pPr>
                      <a:r>
                        <a:t/>
                      </a:r>
                      <a:endParaRPr/>
                    </a:p>
                  </a:txBody>
                  <a:tcPr marT="64650" marB="64650" marR="129300" marL="129300"/>
                </a:tc>
              </a:tr>
            </a:tbl>
          </a:graphicData>
        </a:graphic>
      </p:graphicFrame>
      <p:sp>
        <p:nvSpPr>
          <p:cNvPr id="26" name="Google Shape;26;p5"/>
          <p:cNvSpPr txBox="1"/>
          <p:nvPr>
            <p:ph idx="1" type="subTitle"/>
          </p:nvPr>
        </p:nvSpPr>
        <p:spPr>
          <a:xfrm>
            <a:off x="1074600" y="518825"/>
            <a:ext cx="4113600" cy="4941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b="1"/>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
        <p:nvSpPr>
          <p:cNvPr id="27" name="Google Shape;27;p5"/>
          <p:cNvSpPr txBox="1"/>
          <p:nvPr>
            <p:ph idx="2" type="body"/>
          </p:nvPr>
        </p:nvSpPr>
        <p:spPr>
          <a:xfrm>
            <a:off x="1074700" y="1012875"/>
            <a:ext cx="4113600" cy="1433100"/>
          </a:xfrm>
          <a:prstGeom prst="rect">
            <a:avLst/>
          </a:prstGeom>
        </p:spPr>
        <p:txBody>
          <a:bodyPr anchorCtr="0" anchor="ctr" bIns="91425" lIns="91425" spcFirstLastPara="1" rIns="91425" wrap="square" tIns="91425">
            <a:noAutofit/>
          </a:bodyPr>
          <a:lstStyle>
            <a:lvl1pPr indent="-304800" lvl="0" marL="457200" algn="ctr">
              <a:spcBef>
                <a:spcPts val="0"/>
              </a:spcBef>
              <a:spcAft>
                <a:spcPts val="0"/>
              </a:spcAft>
              <a:buSzPts val="1200"/>
              <a:buChar char="●"/>
              <a:defRPr sz="1200"/>
            </a:lvl1pPr>
            <a:lvl2pPr indent="-304800" lvl="1" marL="914400" algn="ctr">
              <a:spcBef>
                <a:spcPts val="1600"/>
              </a:spcBef>
              <a:spcAft>
                <a:spcPts val="0"/>
              </a:spcAft>
              <a:buSzPts val="1200"/>
              <a:buChar char="○"/>
              <a:defRPr sz="1200"/>
            </a:lvl2pPr>
            <a:lvl3pPr indent="-304800" lvl="2" marL="1371600" algn="ctr">
              <a:spcBef>
                <a:spcPts val="1600"/>
              </a:spcBef>
              <a:spcAft>
                <a:spcPts val="0"/>
              </a:spcAft>
              <a:buSzPts val="1200"/>
              <a:buChar char="■"/>
              <a:defRPr sz="1200"/>
            </a:lvl3pPr>
            <a:lvl4pPr indent="-304800" lvl="3" marL="1828800" algn="ctr">
              <a:spcBef>
                <a:spcPts val="1600"/>
              </a:spcBef>
              <a:spcAft>
                <a:spcPts val="0"/>
              </a:spcAft>
              <a:buSzPts val="1200"/>
              <a:buChar char="●"/>
              <a:defRPr sz="1200"/>
            </a:lvl4pPr>
            <a:lvl5pPr indent="-304800" lvl="4" marL="2286000" algn="ctr">
              <a:spcBef>
                <a:spcPts val="1600"/>
              </a:spcBef>
              <a:spcAft>
                <a:spcPts val="0"/>
              </a:spcAft>
              <a:buSzPts val="1200"/>
              <a:buChar char="○"/>
              <a:defRPr sz="1200"/>
            </a:lvl5pPr>
            <a:lvl6pPr indent="-304800" lvl="5" marL="2743200" algn="ctr">
              <a:spcBef>
                <a:spcPts val="1600"/>
              </a:spcBef>
              <a:spcAft>
                <a:spcPts val="0"/>
              </a:spcAft>
              <a:buSzPts val="1200"/>
              <a:buChar char="■"/>
              <a:defRPr sz="1200"/>
            </a:lvl6pPr>
            <a:lvl7pPr indent="-304800" lvl="6" marL="3200400" algn="ctr">
              <a:spcBef>
                <a:spcPts val="1600"/>
              </a:spcBef>
              <a:spcAft>
                <a:spcPts val="0"/>
              </a:spcAft>
              <a:buSzPts val="1200"/>
              <a:buChar char="●"/>
              <a:defRPr sz="1200"/>
            </a:lvl7pPr>
            <a:lvl8pPr indent="-304800" lvl="7" marL="3657600" algn="ctr">
              <a:spcBef>
                <a:spcPts val="1600"/>
              </a:spcBef>
              <a:spcAft>
                <a:spcPts val="0"/>
              </a:spcAft>
              <a:buSzPts val="1200"/>
              <a:buChar char="○"/>
              <a:defRPr sz="1200"/>
            </a:lvl8pPr>
            <a:lvl9pPr indent="-304800" lvl="8" marL="4114800" algn="ctr">
              <a:spcBef>
                <a:spcPts val="1600"/>
              </a:spcBef>
              <a:spcAft>
                <a:spcPts val="1600"/>
              </a:spcAft>
              <a:buSzPts val="1200"/>
              <a:buChar char="■"/>
              <a:defRPr sz="1200"/>
            </a:lvl9pPr>
          </a:lstStyle>
          <a:p/>
        </p:txBody>
      </p:sp>
      <p:sp>
        <p:nvSpPr>
          <p:cNvPr id="28" name="Google Shape;28;p5"/>
          <p:cNvSpPr txBox="1"/>
          <p:nvPr>
            <p:ph idx="3" type="subTitle"/>
          </p:nvPr>
        </p:nvSpPr>
        <p:spPr>
          <a:xfrm>
            <a:off x="5793175" y="518825"/>
            <a:ext cx="4113600" cy="494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9" name="Google Shape;29;p5"/>
          <p:cNvSpPr txBox="1"/>
          <p:nvPr>
            <p:ph idx="4" type="body"/>
          </p:nvPr>
        </p:nvSpPr>
        <p:spPr>
          <a:xfrm>
            <a:off x="5810425" y="1012875"/>
            <a:ext cx="4096200" cy="1433100"/>
          </a:xfrm>
          <a:prstGeom prst="rect">
            <a:avLst/>
          </a:prstGeom>
        </p:spPr>
        <p:txBody>
          <a:bodyPr anchorCtr="0" anchor="ctr" bIns="91425" lIns="91425" spcFirstLastPara="1" rIns="91425" wrap="square" tIns="91425">
            <a:noAutofit/>
          </a:bodyPr>
          <a:lstStyle>
            <a:lvl1pPr indent="-304800" lvl="0" marL="457200" rtl="0" algn="ctr">
              <a:spcBef>
                <a:spcPts val="0"/>
              </a:spcBef>
              <a:spcAft>
                <a:spcPts val="0"/>
              </a:spcAft>
              <a:buSzPts val="1200"/>
              <a:buChar char="●"/>
              <a:defRPr sz="1200"/>
            </a:lvl1pPr>
            <a:lvl2pPr indent="-304800" lvl="1" marL="914400" rtl="0" algn="ctr">
              <a:spcBef>
                <a:spcPts val="1600"/>
              </a:spcBef>
              <a:spcAft>
                <a:spcPts val="0"/>
              </a:spcAft>
              <a:buSzPts val="1200"/>
              <a:buChar char="○"/>
              <a:defRPr sz="1200"/>
            </a:lvl2pPr>
            <a:lvl3pPr indent="-304800" lvl="2" marL="1371600" rtl="0" algn="ctr">
              <a:spcBef>
                <a:spcPts val="1600"/>
              </a:spcBef>
              <a:spcAft>
                <a:spcPts val="0"/>
              </a:spcAft>
              <a:buSzPts val="1200"/>
              <a:buChar char="■"/>
              <a:defRPr sz="1200"/>
            </a:lvl3pPr>
            <a:lvl4pPr indent="-304800" lvl="3" marL="1828800" rtl="0" algn="ctr">
              <a:spcBef>
                <a:spcPts val="1600"/>
              </a:spcBef>
              <a:spcAft>
                <a:spcPts val="0"/>
              </a:spcAft>
              <a:buSzPts val="1200"/>
              <a:buChar char="●"/>
              <a:defRPr sz="1200"/>
            </a:lvl4pPr>
            <a:lvl5pPr indent="-304800" lvl="4" marL="2286000" rtl="0" algn="ctr">
              <a:spcBef>
                <a:spcPts val="1600"/>
              </a:spcBef>
              <a:spcAft>
                <a:spcPts val="0"/>
              </a:spcAft>
              <a:buSzPts val="1200"/>
              <a:buChar char="○"/>
              <a:defRPr sz="1200"/>
            </a:lvl5pPr>
            <a:lvl6pPr indent="-304800" lvl="5" marL="2743200" rtl="0" algn="ctr">
              <a:spcBef>
                <a:spcPts val="1600"/>
              </a:spcBef>
              <a:spcAft>
                <a:spcPts val="0"/>
              </a:spcAft>
              <a:buSzPts val="1200"/>
              <a:buChar char="■"/>
              <a:defRPr sz="1200"/>
            </a:lvl6pPr>
            <a:lvl7pPr indent="-304800" lvl="6" marL="3200400" rtl="0" algn="ctr">
              <a:spcBef>
                <a:spcPts val="1600"/>
              </a:spcBef>
              <a:spcAft>
                <a:spcPts val="0"/>
              </a:spcAft>
              <a:buSzPts val="1200"/>
              <a:buChar char="●"/>
              <a:defRPr sz="1200"/>
            </a:lvl7pPr>
            <a:lvl8pPr indent="-304800" lvl="7" marL="3657600" rtl="0" algn="ctr">
              <a:spcBef>
                <a:spcPts val="1600"/>
              </a:spcBef>
              <a:spcAft>
                <a:spcPts val="0"/>
              </a:spcAft>
              <a:buSzPts val="1200"/>
              <a:buChar char="○"/>
              <a:defRPr sz="1200"/>
            </a:lvl8pPr>
            <a:lvl9pPr indent="-304800" lvl="8" marL="4114800" rtl="0" algn="ctr">
              <a:spcBef>
                <a:spcPts val="1600"/>
              </a:spcBef>
              <a:spcAft>
                <a:spcPts val="1600"/>
              </a:spcAft>
              <a:buSzPts val="1200"/>
              <a:buChar char="■"/>
              <a:defRPr sz="1200"/>
            </a:lvl9pPr>
          </a:lstStyle>
          <a:p/>
        </p:txBody>
      </p:sp>
      <p:sp>
        <p:nvSpPr>
          <p:cNvPr id="30" name="Google Shape;30;p5"/>
          <p:cNvSpPr txBox="1"/>
          <p:nvPr>
            <p:ph idx="5" type="subTitle"/>
          </p:nvPr>
        </p:nvSpPr>
        <p:spPr>
          <a:xfrm>
            <a:off x="1074600" y="2816450"/>
            <a:ext cx="4113600" cy="494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31" name="Google Shape;31;p5"/>
          <p:cNvSpPr txBox="1"/>
          <p:nvPr>
            <p:ph idx="6" type="body"/>
          </p:nvPr>
        </p:nvSpPr>
        <p:spPr>
          <a:xfrm>
            <a:off x="1074600" y="3310500"/>
            <a:ext cx="4113600" cy="1433100"/>
          </a:xfrm>
          <a:prstGeom prst="rect">
            <a:avLst/>
          </a:prstGeom>
        </p:spPr>
        <p:txBody>
          <a:bodyPr anchorCtr="0" anchor="ctr" bIns="91425" lIns="91425" spcFirstLastPara="1" rIns="91425" wrap="square" tIns="91425">
            <a:noAutofit/>
          </a:bodyPr>
          <a:lstStyle>
            <a:lvl1pPr indent="-304800" lvl="0" marL="457200" rtl="0" algn="ctr">
              <a:spcBef>
                <a:spcPts val="0"/>
              </a:spcBef>
              <a:spcAft>
                <a:spcPts val="0"/>
              </a:spcAft>
              <a:buSzPts val="1200"/>
              <a:buChar char="●"/>
              <a:defRPr sz="1200"/>
            </a:lvl1pPr>
            <a:lvl2pPr indent="-304800" lvl="1" marL="914400" rtl="0" algn="ctr">
              <a:spcBef>
                <a:spcPts val="1600"/>
              </a:spcBef>
              <a:spcAft>
                <a:spcPts val="0"/>
              </a:spcAft>
              <a:buSzPts val="1200"/>
              <a:buChar char="○"/>
              <a:defRPr sz="1200"/>
            </a:lvl2pPr>
            <a:lvl3pPr indent="-304800" lvl="2" marL="1371600" rtl="0" algn="ctr">
              <a:spcBef>
                <a:spcPts val="1600"/>
              </a:spcBef>
              <a:spcAft>
                <a:spcPts val="0"/>
              </a:spcAft>
              <a:buSzPts val="1200"/>
              <a:buChar char="■"/>
              <a:defRPr sz="1200"/>
            </a:lvl3pPr>
            <a:lvl4pPr indent="-304800" lvl="3" marL="1828800" rtl="0" algn="ctr">
              <a:spcBef>
                <a:spcPts val="1600"/>
              </a:spcBef>
              <a:spcAft>
                <a:spcPts val="0"/>
              </a:spcAft>
              <a:buSzPts val="1200"/>
              <a:buChar char="●"/>
              <a:defRPr sz="1200"/>
            </a:lvl4pPr>
            <a:lvl5pPr indent="-304800" lvl="4" marL="2286000" rtl="0" algn="ctr">
              <a:spcBef>
                <a:spcPts val="1600"/>
              </a:spcBef>
              <a:spcAft>
                <a:spcPts val="0"/>
              </a:spcAft>
              <a:buSzPts val="1200"/>
              <a:buChar char="○"/>
              <a:defRPr sz="1200"/>
            </a:lvl5pPr>
            <a:lvl6pPr indent="-304800" lvl="5" marL="2743200" rtl="0" algn="ctr">
              <a:spcBef>
                <a:spcPts val="1600"/>
              </a:spcBef>
              <a:spcAft>
                <a:spcPts val="0"/>
              </a:spcAft>
              <a:buSzPts val="1200"/>
              <a:buChar char="■"/>
              <a:defRPr sz="1200"/>
            </a:lvl6pPr>
            <a:lvl7pPr indent="-304800" lvl="6" marL="3200400" rtl="0" algn="ctr">
              <a:spcBef>
                <a:spcPts val="1600"/>
              </a:spcBef>
              <a:spcAft>
                <a:spcPts val="0"/>
              </a:spcAft>
              <a:buSzPts val="1200"/>
              <a:buChar char="●"/>
              <a:defRPr sz="1200"/>
            </a:lvl7pPr>
            <a:lvl8pPr indent="-304800" lvl="7" marL="3657600" rtl="0" algn="ctr">
              <a:spcBef>
                <a:spcPts val="1600"/>
              </a:spcBef>
              <a:spcAft>
                <a:spcPts val="0"/>
              </a:spcAft>
              <a:buSzPts val="1200"/>
              <a:buChar char="○"/>
              <a:defRPr sz="1200"/>
            </a:lvl8pPr>
            <a:lvl9pPr indent="-304800" lvl="8" marL="4114800" rtl="0" algn="ctr">
              <a:spcBef>
                <a:spcPts val="1600"/>
              </a:spcBef>
              <a:spcAft>
                <a:spcPts val="1600"/>
              </a:spcAft>
              <a:buSzPts val="1200"/>
              <a:buChar char="■"/>
              <a:defRPr sz="1200"/>
            </a:lvl9pPr>
          </a:lstStyle>
          <a:p/>
        </p:txBody>
      </p:sp>
      <p:sp>
        <p:nvSpPr>
          <p:cNvPr id="32" name="Google Shape;32;p5"/>
          <p:cNvSpPr txBox="1"/>
          <p:nvPr>
            <p:ph idx="7" type="subTitle"/>
          </p:nvPr>
        </p:nvSpPr>
        <p:spPr>
          <a:xfrm>
            <a:off x="5793175" y="2816450"/>
            <a:ext cx="4113600" cy="494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33" name="Google Shape;33;p5"/>
          <p:cNvSpPr txBox="1"/>
          <p:nvPr>
            <p:ph idx="8" type="body"/>
          </p:nvPr>
        </p:nvSpPr>
        <p:spPr>
          <a:xfrm>
            <a:off x="5793175" y="3310500"/>
            <a:ext cx="4113600" cy="1433100"/>
          </a:xfrm>
          <a:prstGeom prst="rect">
            <a:avLst/>
          </a:prstGeom>
        </p:spPr>
        <p:txBody>
          <a:bodyPr anchorCtr="0" anchor="ctr" bIns="91425" lIns="91425" spcFirstLastPara="1" rIns="91425" wrap="square" tIns="91425">
            <a:noAutofit/>
          </a:bodyPr>
          <a:lstStyle>
            <a:lvl1pPr indent="-304800" lvl="0" marL="457200" rtl="0" algn="ctr">
              <a:spcBef>
                <a:spcPts val="0"/>
              </a:spcBef>
              <a:spcAft>
                <a:spcPts val="0"/>
              </a:spcAft>
              <a:buSzPts val="1200"/>
              <a:buChar char="●"/>
              <a:defRPr sz="1200"/>
            </a:lvl1pPr>
            <a:lvl2pPr indent="-304800" lvl="1" marL="914400" rtl="0" algn="ctr">
              <a:spcBef>
                <a:spcPts val="1600"/>
              </a:spcBef>
              <a:spcAft>
                <a:spcPts val="0"/>
              </a:spcAft>
              <a:buSzPts val="1200"/>
              <a:buChar char="○"/>
              <a:defRPr sz="1200"/>
            </a:lvl2pPr>
            <a:lvl3pPr indent="-304800" lvl="2" marL="1371600" rtl="0" algn="ctr">
              <a:spcBef>
                <a:spcPts val="1600"/>
              </a:spcBef>
              <a:spcAft>
                <a:spcPts val="0"/>
              </a:spcAft>
              <a:buSzPts val="1200"/>
              <a:buChar char="■"/>
              <a:defRPr sz="1200"/>
            </a:lvl3pPr>
            <a:lvl4pPr indent="-304800" lvl="3" marL="1828800" rtl="0" algn="ctr">
              <a:spcBef>
                <a:spcPts val="1600"/>
              </a:spcBef>
              <a:spcAft>
                <a:spcPts val="0"/>
              </a:spcAft>
              <a:buSzPts val="1200"/>
              <a:buChar char="●"/>
              <a:defRPr sz="1200"/>
            </a:lvl4pPr>
            <a:lvl5pPr indent="-304800" lvl="4" marL="2286000" rtl="0" algn="ctr">
              <a:spcBef>
                <a:spcPts val="1600"/>
              </a:spcBef>
              <a:spcAft>
                <a:spcPts val="0"/>
              </a:spcAft>
              <a:buSzPts val="1200"/>
              <a:buChar char="○"/>
              <a:defRPr sz="1200"/>
            </a:lvl5pPr>
            <a:lvl6pPr indent="-304800" lvl="5" marL="2743200" rtl="0" algn="ctr">
              <a:spcBef>
                <a:spcPts val="1600"/>
              </a:spcBef>
              <a:spcAft>
                <a:spcPts val="0"/>
              </a:spcAft>
              <a:buSzPts val="1200"/>
              <a:buChar char="■"/>
              <a:defRPr sz="1200"/>
            </a:lvl6pPr>
            <a:lvl7pPr indent="-304800" lvl="6" marL="3200400" rtl="0" algn="ctr">
              <a:spcBef>
                <a:spcPts val="1600"/>
              </a:spcBef>
              <a:spcAft>
                <a:spcPts val="0"/>
              </a:spcAft>
              <a:buSzPts val="1200"/>
              <a:buChar char="●"/>
              <a:defRPr sz="1200"/>
            </a:lvl7pPr>
            <a:lvl8pPr indent="-304800" lvl="7" marL="3657600" rtl="0" algn="ctr">
              <a:spcBef>
                <a:spcPts val="1600"/>
              </a:spcBef>
              <a:spcAft>
                <a:spcPts val="0"/>
              </a:spcAft>
              <a:buSzPts val="1200"/>
              <a:buChar char="○"/>
              <a:defRPr sz="1200"/>
            </a:lvl8pPr>
            <a:lvl9pPr indent="-304800" lvl="8" marL="4114800" rtl="0" algn="ctr">
              <a:spcBef>
                <a:spcPts val="1600"/>
              </a:spcBef>
              <a:spcAft>
                <a:spcPts val="1600"/>
              </a:spcAft>
              <a:buSzPts val="1200"/>
              <a:buChar char="■"/>
              <a:defRPr sz="1200"/>
            </a:lvl9pPr>
          </a:lstStyle>
          <a:p/>
        </p:txBody>
      </p:sp>
      <p:sp>
        <p:nvSpPr>
          <p:cNvPr id="34" name="Google Shape;34;p5"/>
          <p:cNvSpPr txBox="1"/>
          <p:nvPr>
            <p:ph idx="9" type="subTitle"/>
          </p:nvPr>
        </p:nvSpPr>
        <p:spPr>
          <a:xfrm>
            <a:off x="1074600" y="5114075"/>
            <a:ext cx="4113600" cy="494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35" name="Google Shape;35;p5"/>
          <p:cNvSpPr txBox="1"/>
          <p:nvPr>
            <p:ph idx="13" type="body"/>
          </p:nvPr>
        </p:nvSpPr>
        <p:spPr>
          <a:xfrm>
            <a:off x="1074600" y="5608125"/>
            <a:ext cx="4113600" cy="1433100"/>
          </a:xfrm>
          <a:prstGeom prst="rect">
            <a:avLst/>
          </a:prstGeom>
        </p:spPr>
        <p:txBody>
          <a:bodyPr anchorCtr="0" anchor="ctr" bIns="91425" lIns="91425" spcFirstLastPara="1" rIns="91425" wrap="square" tIns="91425">
            <a:noAutofit/>
          </a:bodyPr>
          <a:lstStyle>
            <a:lvl1pPr indent="-304800" lvl="0" marL="457200" rtl="0" algn="ctr">
              <a:spcBef>
                <a:spcPts val="0"/>
              </a:spcBef>
              <a:spcAft>
                <a:spcPts val="0"/>
              </a:spcAft>
              <a:buSzPts val="1200"/>
              <a:buChar char="●"/>
              <a:defRPr sz="1200"/>
            </a:lvl1pPr>
            <a:lvl2pPr indent="-304800" lvl="1" marL="914400" rtl="0" algn="ctr">
              <a:spcBef>
                <a:spcPts val="1600"/>
              </a:spcBef>
              <a:spcAft>
                <a:spcPts val="0"/>
              </a:spcAft>
              <a:buSzPts val="1200"/>
              <a:buChar char="○"/>
              <a:defRPr sz="1200"/>
            </a:lvl2pPr>
            <a:lvl3pPr indent="-304800" lvl="2" marL="1371600" rtl="0" algn="ctr">
              <a:spcBef>
                <a:spcPts val="1600"/>
              </a:spcBef>
              <a:spcAft>
                <a:spcPts val="0"/>
              </a:spcAft>
              <a:buSzPts val="1200"/>
              <a:buChar char="■"/>
              <a:defRPr sz="1200"/>
            </a:lvl3pPr>
            <a:lvl4pPr indent="-304800" lvl="3" marL="1828800" rtl="0" algn="ctr">
              <a:spcBef>
                <a:spcPts val="1600"/>
              </a:spcBef>
              <a:spcAft>
                <a:spcPts val="0"/>
              </a:spcAft>
              <a:buSzPts val="1200"/>
              <a:buChar char="●"/>
              <a:defRPr sz="1200"/>
            </a:lvl4pPr>
            <a:lvl5pPr indent="-304800" lvl="4" marL="2286000" rtl="0" algn="ctr">
              <a:spcBef>
                <a:spcPts val="1600"/>
              </a:spcBef>
              <a:spcAft>
                <a:spcPts val="0"/>
              </a:spcAft>
              <a:buSzPts val="1200"/>
              <a:buChar char="○"/>
              <a:defRPr sz="1200"/>
            </a:lvl5pPr>
            <a:lvl6pPr indent="-304800" lvl="5" marL="2743200" rtl="0" algn="ctr">
              <a:spcBef>
                <a:spcPts val="1600"/>
              </a:spcBef>
              <a:spcAft>
                <a:spcPts val="0"/>
              </a:spcAft>
              <a:buSzPts val="1200"/>
              <a:buChar char="■"/>
              <a:defRPr sz="1200"/>
            </a:lvl6pPr>
            <a:lvl7pPr indent="-304800" lvl="6" marL="3200400" rtl="0" algn="ctr">
              <a:spcBef>
                <a:spcPts val="1600"/>
              </a:spcBef>
              <a:spcAft>
                <a:spcPts val="0"/>
              </a:spcAft>
              <a:buSzPts val="1200"/>
              <a:buChar char="●"/>
              <a:defRPr sz="1200"/>
            </a:lvl7pPr>
            <a:lvl8pPr indent="-304800" lvl="7" marL="3657600" rtl="0" algn="ctr">
              <a:spcBef>
                <a:spcPts val="1600"/>
              </a:spcBef>
              <a:spcAft>
                <a:spcPts val="0"/>
              </a:spcAft>
              <a:buSzPts val="1200"/>
              <a:buChar char="○"/>
              <a:defRPr sz="1200"/>
            </a:lvl8pPr>
            <a:lvl9pPr indent="-304800" lvl="8" marL="4114800" rtl="0" algn="ctr">
              <a:spcBef>
                <a:spcPts val="1600"/>
              </a:spcBef>
              <a:spcAft>
                <a:spcPts val="1600"/>
              </a:spcAft>
              <a:buSzPts val="1200"/>
              <a:buChar char="■"/>
              <a:defRPr sz="1200"/>
            </a:lvl9pPr>
          </a:lstStyle>
          <a:p/>
        </p:txBody>
      </p:sp>
      <p:sp>
        <p:nvSpPr>
          <p:cNvPr id="36" name="Google Shape;36;p5"/>
          <p:cNvSpPr txBox="1"/>
          <p:nvPr>
            <p:ph idx="14" type="subTitle"/>
          </p:nvPr>
        </p:nvSpPr>
        <p:spPr>
          <a:xfrm>
            <a:off x="5793175" y="5114075"/>
            <a:ext cx="4113600" cy="494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37" name="Google Shape;37;p5"/>
          <p:cNvSpPr txBox="1"/>
          <p:nvPr>
            <p:ph idx="15" type="body"/>
          </p:nvPr>
        </p:nvSpPr>
        <p:spPr>
          <a:xfrm>
            <a:off x="5793175" y="5608125"/>
            <a:ext cx="4113600" cy="1433100"/>
          </a:xfrm>
          <a:prstGeom prst="rect">
            <a:avLst/>
          </a:prstGeom>
        </p:spPr>
        <p:txBody>
          <a:bodyPr anchorCtr="0" anchor="ctr" bIns="91425" lIns="91425" spcFirstLastPara="1" rIns="91425" wrap="square" tIns="91425">
            <a:noAutofit/>
          </a:bodyPr>
          <a:lstStyle>
            <a:lvl1pPr indent="-304800" lvl="0" marL="457200" rtl="0" algn="ctr">
              <a:spcBef>
                <a:spcPts val="0"/>
              </a:spcBef>
              <a:spcAft>
                <a:spcPts val="0"/>
              </a:spcAft>
              <a:buSzPts val="1200"/>
              <a:buChar char="●"/>
              <a:defRPr sz="1200"/>
            </a:lvl1pPr>
            <a:lvl2pPr indent="-304800" lvl="1" marL="914400" rtl="0" algn="ctr">
              <a:spcBef>
                <a:spcPts val="1600"/>
              </a:spcBef>
              <a:spcAft>
                <a:spcPts val="0"/>
              </a:spcAft>
              <a:buSzPts val="1200"/>
              <a:buChar char="○"/>
              <a:defRPr sz="1200"/>
            </a:lvl2pPr>
            <a:lvl3pPr indent="-304800" lvl="2" marL="1371600" rtl="0" algn="ctr">
              <a:spcBef>
                <a:spcPts val="1600"/>
              </a:spcBef>
              <a:spcAft>
                <a:spcPts val="0"/>
              </a:spcAft>
              <a:buSzPts val="1200"/>
              <a:buChar char="■"/>
              <a:defRPr sz="1200"/>
            </a:lvl3pPr>
            <a:lvl4pPr indent="-304800" lvl="3" marL="1828800" rtl="0" algn="ctr">
              <a:spcBef>
                <a:spcPts val="1600"/>
              </a:spcBef>
              <a:spcAft>
                <a:spcPts val="0"/>
              </a:spcAft>
              <a:buSzPts val="1200"/>
              <a:buChar char="●"/>
              <a:defRPr sz="1200"/>
            </a:lvl4pPr>
            <a:lvl5pPr indent="-304800" lvl="4" marL="2286000" rtl="0" algn="ctr">
              <a:spcBef>
                <a:spcPts val="1600"/>
              </a:spcBef>
              <a:spcAft>
                <a:spcPts val="0"/>
              </a:spcAft>
              <a:buSzPts val="1200"/>
              <a:buChar char="○"/>
              <a:defRPr sz="1200"/>
            </a:lvl5pPr>
            <a:lvl6pPr indent="-304800" lvl="5" marL="2743200" rtl="0" algn="ctr">
              <a:spcBef>
                <a:spcPts val="1600"/>
              </a:spcBef>
              <a:spcAft>
                <a:spcPts val="0"/>
              </a:spcAft>
              <a:buSzPts val="1200"/>
              <a:buChar char="■"/>
              <a:defRPr sz="1200"/>
            </a:lvl6pPr>
            <a:lvl7pPr indent="-304800" lvl="6" marL="3200400" rtl="0" algn="ctr">
              <a:spcBef>
                <a:spcPts val="1600"/>
              </a:spcBef>
              <a:spcAft>
                <a:spcPts val="0"/>
              </a:spcAft>
              <a:buSzPts val="1200"/>
              <a:buChar char="●"/>
              <a:defRPr sz="1200"/>
            </a:lvl7pPr>
            <a:lvl8pPr indent="-304800" lvl="7" marL="3657600" rtl="0" algn="ctr">
              <a:spcBef>
                <a:spcPts val="1600"/>
              </a:spcBef>
              <a:spcAft>
                <a:spcPts val="0"/>
              </a:spcAft>
              <a:buSzPts val="1200"/>
              <a:buChar char="○"/>
              <a:defRPr sz="1200"/>
            </a:lvl8pPr>
            <a:lvl9pPr indent="-304800" lvl="8" marL="4114800" rtl="0" algn="ctr">
              <a:spcBef>
                <a:spcPts val="1600"/>
              </a:spcBef>
              <a:spcAft>
                <a:spcPts val="1600"/>
              </a:spcAft>
              <a:buSzPts val="1200"/>
              <a:buChar char="■"/>
              <a:defRPr sz="1200"/>
            </a:lvl9pPr>
          </a:lstStyle>
          <a:p/>
        </p:txBody>
      </p:sp>
      <p:sp>
        <p:nvSpPr>
          <p:cNvPr id="38" name="Google Shape;38;p5"/>
          <p:cNvSpPr txBox="1"/>
          <p:nvPr/>
        </p:nvSpPr>
        <p:spPr>
          <a:xfrm rot="-5400000">
            <a:off x="-284300" y="1292900"/>
            <a:ext cx="2278800" cy="43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800">
                <a:solidFill>
                  <a:srgbClr val="B7B7B7"/>
                </a:solidFill>
              </a:rPr>
              <a:t>ITEM CARD</a:t>
            </a:r>
            <a:endParaRPr b="1" sz="1800">
              <a:solidFill>
                <a:srgbClr val="B7B7B7"/>
              </a:solidFill>
            </a:endParaRPr>
          </a:p>
        </p:txBody>
      </p:sp>
      <p:sp>
        <p:nvSpPr>
          <p:cNvPr id="39" name="Google Shape;39;p5"/>
          <p:cNvSpPr txBox="1"/>
          <p:nvPr/>
        </p:nvSpPr>
        <p:spPr>
          <a:xfrm rot="-5400000">
            <a:off x="4451425" y="1292900"/>
            <a:ext cx="2278800" cy="43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800">
                <a:solidFill>
                  <a:srgbClr val="B7B7B7"/>
                </a:solidFill>
              </a:rPr>
              <a:t>ITEM CARD</a:t>
            </a:r>
            <a:endParaRPr b="1" sz="1800">
              <a:solidFill>
                <a:srgbClr val="B7B7B7"/>
              </a:solidFill>
            </a:endParaRPr>
          </a:p>
        </p:txBody>
      </p:sp>
      <p:sp>
        <p:nvSpPr>
          <p:cNvPr id="40" name="Google Shape;40;p5"/>
          <p:cNvSpPr txBox="1"/>
          <p:nvPr/>
        </p:nvSpPr>
        <p:spPr>
          <a:xfrm rot="-5400000">
            <a:off x="-284300" y="3560413"/>
            <a:ext cx="2278800" cy="43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800">
                <a:solidFill>
                  <a:srgbClr val="B7B7B7"/>
                </a:solidFill>
              </a:rPr>
              <a:t>ITEM CARD</a:t>
            </a:r>
            <a:endParaRPr b="1" sz="1800">
              <a:solidFill>
                <a:srgbClr val="B7B7B7"/>
              </a:solidFill>
            </a:endParaRPr>
          </a:p>
        </p:txBody>
      </p:sp>
      <p:sp>
        <p:nvSpPr>
          <p:cNvPr id="41" name="Google Shape;41;p5"/>
          <p:cNvSpPr txBox="1"/>
          <p:nvPr/>
        </p:nvSpPr>
        <p:spPr>
          <a:xfrm rot="-5400000">
            <a:off x="-284300" y="5835450"/>
            <a:ext cx="2278800" cy="43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800">
                <a:solidFill>
                  <a:srgbClr val="B7B7B7"/>
                </a:solidFill>
              </a:rPr>
              <a:t>ITEM CARD</a:t>
            </a:r>
            <a:endParaRPr b="1" sz="1800">
              <a:solidFill>
                <a:srgbClr val="B7B7B7"/>
              </a:solidFill>
            </a:endParaRPr>
          </a:p>
        </p:txBody>
      </p:sp>
      <p:sp>
        <p:nvSpPr>
          <p:cNvPr id="42" name="Google Shape;42;p5"/>
          <p:cNvSpPr txBox="1"/>
          <p:nvPr/>
        </p:nvSpPr>
        <p:spPr>
          <a:xfrm rot="-5400000">
            <a:off x="4451425" y="3560425"/>
            <a:ext cx="2278800" cy="43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800">
                <a:solidFill>
                  <a:srgbClr val="B7B7B7"/>
                </a:solidFill>
              </a:rPr>
              <a:t>ITEM CARD</a:t>
            </a:r>
            <a:endParaRPr b="1" sz="1800">
              <a:solidFill>
                <a:srgbClr val="B7B7B7"/>
              </a:solidFill>
            </a:endParaRPr>
          </a:p>
        </p:txBody>
      </p:sp>
      <p:sp>
        <p:nvSpPr>
          <p:cNvPr id="43" name="Google Shape;43;p5"/>
          <p:cNvSpPr txBox="1"/>
          <p:nvPr/>
        </p:nvSpPr>
        <p:spPr>
          <a:xfrm rot="-5400000">
            <a:off x="4451425" y="5835450"/>
            <a:ext cx="2278800" cy="43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800">
                <a:solidFill>
                  <a:srgbClr val="B7B7B7"/>
                </a:solidFill>
              </a:rPr>
              <a:t>ITEM CARD</a:t>
            </a:r>
            <a:endParaRPr b="1" sz="1800">
              <a:solidFill>
                <a:srgbClr val="B7B7B7"/>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4" name="Shape 44"/>
        <p:cNvGrpSpPr/>
        <p:nvPr/>
      </p:nvGrpSpPr>
      <p:grpSpPr>
        <a:xfrm>
          <a:off x="0" y="0"/>
          <a:ext cx="0" cy="0"/>
          <a:chOff x="0" y="0"/>
          <a:chExt cx="0" cy="0"/>
        </a:xfrm>
      </p:grpSpPr>
      <p:sp>
        <p:nvSpPr>
          <p:cNvPr id="45" name="Google Shape;45;p6"/>
          <p:cNvSpPr txBox="1"/>
          <p:nvPr>
            <p:ph idx="12" type="sldNum"/>
          </p:nvPr>
        </p:nvSpPr>
        <p:spPr>
          <a:xfrm>
            <a:off x="9906772" y="6854072"/>
            <a:ext cx="6414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graphicFrame>
        <p:nvGraphicFramePr>
          <p:cNvPr id="46" name="Google Shape;46;p6"/>
          <p:cNvGraphicFramePr/>
          <p:nvPr/>
        </p:nvGraphicFramePr>
        <p:xfrm>
          <a:off x="635507" y="373095"/>
          <a:ext cx="3000000" cy="3000000"/>
        </p:xfrm>
        <a:graphic>
          <a:graphicData uri="http://schemas.openxmlformats.org/drawingml/2006/table">
            <a:tbl>
              <a:tblPr>
                <a:noFill/>
                <a:tableStyleId>{08F54D40-C545-41BC-9167-3E5A26CBB72F}</a:tableStyleId>
              </a:tblPr>
              <a:tblGrid>
                <a:gridCol w="4735725"/>
                <a:gridCol w="4735725"/>
              </a:tblGrid>
              <a:tr h="2271275">
                <a:tc>
                  <a:txBody>
                    <a:bodyPr/>
                    <a:lstStyle/>
                    <a:p>
                      <a:pPr indent="0" lvl="0" marL="0" rtl="0" algn="l">
                        <a:spcBef>
                          <a:spcPts val="0"/>
                        </a:spcBef>
                        <a:spcAft>
                          <a:spcPts val="0"/>
                        </a:spcAft>
                        <a:buNone/>
                      </a:pPr>
                      <a:r>
                        <a:t/>
                      </a:r>
                      <a:endParaRPr/>
                    </a:p>
                  </a:txBody>
                  <a:tcPr marT="64650" marB="64650" marR="129300" marL="129300"/>
                </a:tc>
                <a:tc>
                  <a:txBody>
                    <a:bodyPr/>
                    <a:lstStyle/>
                    <a:p>
                      <a:pPr indent="0" lvl="0" marL="0" rtl="0" algn="l">
                        <a:spcBef>
                          <a:spcPts val="0"/>
                        </a:spcBef>
                        <a:spcAft>
                          <a:spcPts val="0"/>
                        </a:spcAft>
                        <a:buNone/>
                      </a:pPr>
                      <a:r>
                        <a:t/>
                      </a:r>
                      <a:endParaRPr/>
                    </a:p>
                  </a:txBody>
                  <a:tcPr marT="64650" marB="64650" marR="129300" marL="129300"/>
                </a:tc>
              </a:tr>
              <a:tr h="2271275">
                <a:tc>
                  <a:txBody>
                    <a:bodyPr/>
                    <a:lstStyle/>
                    <a:p>
                      <a:pPr indent="0" lvl="0" marL="0" rtl="0" algn="l">
                        <a:spcBef>
                          <a:spcPts val="0"/>
                        </a:spcBef>
                        <a:spcAft>
                          <a:spcPts val="0"/>
                        </a:spcAft>
                        <a:buNone/>
                      </a:pPr>
                      <a:r>
                        <a:t/>
                      </a:r>
                      <a:endParaRPr/>
                    </a:p>
                  </a:txBody>
                  <a:tcPr marT="64650" marB="64650" marR="129300" marL="129300"/>
                </a:tc>
                <a:tc>
                  <a:txBody>
                    <a:bodyPr/>
                    <a:lstStyle/>
                    <a:p>
                      <a:pPr indent="0" lvl="0" marL="0" rtl="0" algn="l">
                        <a:spcBef>
                          <a:spcPts val="0"/>
                        </a:spcBef>
                        <a:spcAft>
                          <a:spcPts val="0"/>
                        </a:spcAft>
                        <a:buNone/>
                      </a:pPr>
                      <a:r>
                        <a:t/>
                      </a:r>
                      <a:endParaRPr/>
                    </a:p>
                  </a:txBody>
                  <a:tcPr marT="64650" marB="64650" marR="129300" marL="129300"/>
                </a:tc>
              </a:tr>
              <a:tr h="2271275">
                <a:tc>
                  <a:txBody>
                    <a:bodyPr/>
                    <a:lstStyle/>
                    <a:p>
                      <a:pPr indent="0" lvl="0" marL="0" rtl="0" algn="l">
                        <a:spcBef>
                          <a:spcPts val="0"/>
                        </a:spcBef>
                        <a:spcAft>
                          <a:spcPts val="0"/>
                        </a:spcAft>
                        <a:buNone/>
                      </a:pPr>
                      <a:r>
                        <a:t/>
                      </a:r>
                      <a:endParaRPr/>
                    </a:p>
                  </a:txBody>
                  <a:tcPr marT="64650" marB="64650" marR="129300" marL="129300"/>
                </a:tc>
                <a:tc>
                  <a:txBody>
                    <a:bodyPr/>
                    <a:lstStyle/>
                    <a:p>
                      <a:pPr indent="0" lvl="0" marL="0" rtl="0" algn="l">
                        <a:spcBef>
                          <a:spcPts val="0"/>
                        </a:spcBef>
                        <a:spcAft>
                          <a:spcPts val="0"/>
                        </a:spcAft>
                        <a:buNone/>
                      </a:pPr>
                      <a:r>
                        <a:t/>
                      </a:r>
                      <a:endParaRPr/>
                    </a:p>
                  </a:txBody>
                  <a:tcPr marT="64650" marB="64650" marR="129300" marL="129300"/>
                </a:tc>
              </a:tr>
            </a:tbl>
          </a:graphicData>
        </a:graphic>
      </p:graphicFrame>
      <p:sp>
        <p:nvSpPr>
          <p:cNvPr id="47" name="Google Shape;47;p6"/>
          <p:cNvSpPr txBox="1"/>
          <p:nvPr>
            <p:ph idx="1" type="body"/>
          </p:nvPr>
        </p:nvSpPr>
        <p:spPr>
          <a:xfrm>
            <a:off x="635500" y="373100"/>
            <a:ext cx="4735800" cy="2271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8" name="Google Shape;48;p6"/>
          <p:cNvSpPr txBox="1"/>
          <p:nvPr>
            <p:ph idx="2" type="body"/>
          </p:nvPr>
        </p:nvSpPr>
        <p:spPr>
          <a:xfrm>
            <a:off x="5371225" y="373100"/>
            <a:ext cx="4735800" cy="2271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9" name="Google Shape;49;p6"/>
          <p:cNvSpPr txBox="1"/>
          <p:nvPr>
            <p:ph idx="3" type="body"/>
          </p:nvPr>
        </p:nvSpPr>
        <p:spPr>
          <a:xfrm>
            <a:off x="635500" y="2644363"/>
            <a:ext cx="4735800" cy="2271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50" name="Google Shape;50;p6"/>
          <p:cNvSpPr txBox="1"/>
          <p:nvPr>
            <p:ph idx="4" type="body"/>
          </p:nvPr>
        </p:nvSpPr>
        <p:spPr>
          <a:xfrm>
            <a:off x="5371225" y="2644375"/>
            <a:ext cx="4735800" cy="2271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51" name="Shape 51"/>
        <p:cNvGrpSpPr/>
        <p:nvPr/>
      </p:nvGrpSpPr>
      <p:grpSpPr>
        <a:xfrm>
          <a:off x="0" y="0"/>
          <a:ext cx="0" cy="0"/>
          <a:chOff x="0" y="0"/>
          <a:chExt cx="0" cy="0"/>
        </a:xfrm>
      </p:grpSpPr>
      <p:sp>
        <p:nvSpPr>
          <p:cNvPr id="52" name="Google Shape;52;p7"/>
          <p:cNvSpPr txBox="1"/>
          <p:nvPr>
            <p:ph type="title"/>
          </p:nvPr>
        </p:nvSpPr>
        <p:spPr>
          <a:xfrm>
            <a:off x="364468" y="816630"/>
            <a:ext cx="3283500" cy="11106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7"/>
          <p:cNvSpPr txBox="1"/>
          <p:nvPr>
            <p:ph idx="1" type="body"/>
          </p:nvPr>
        </p:nvSpPr>
        <p:spPr>
          <a:xfrm>
            <a:off x="364468" y="2042457"/>
            <a:ext cx="3283500" cy="4673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54" name="Google Shape;54;p7"/>
          <p:cNvSpPr txBox="1"/>
          <p:nvPr>
            <p:ph idx="12" type="sldNum"/>
          </p:nvPr>
        </p:nvSpPr>
        <p:spPr>
          <a:xfrm>
            <a:off x="9906772" y="6854072"/>
            <a:ext cx="6414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55" name="Shape 55"/>
        <p:cNvGrpSpPr/>
        <p:nvPr/>
      </p:nvGrpSpPr>
      <p:grpSpPr>
        <a:xfrm>
          <a:off x="0" y="0"/>
          <a:ext cx="0" cy="0"/>
          <a:chOff x="0" y="0"/>
          <a:chExt cx="0" cy="0"/>
        </a:xfrm>
      </p:grpSpPr>
      <p:sp>
        <p:nvSpPr>
          <p:cNvPr id="56" name="Google Shape;56;p8"/>
          <p:cNvSpPr txBox="1"/>
          <p:nvPr>
            <p:ph type="title"/>
          </p:nvPr>
        </p:nvSpPr>
        <p:spPr>
          <a:xfrm>
            <a:off x="573245" y="661638"/>
            <a:ext cx="7445700" cy="60129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7" name="Google Shape;57;p8"/>
          <p:cNvSpPr txBox="1"/>
          <p:nvPr>
            <p:ph idx="12" type="sldNum"/>
          </p:nvPr>
        </p:nvSpPr>
        <p:spPr>
          <a:xfrm>
            <a:off x="9906772" y="6854072"/>
            <a:ext cx="6414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8" name="Shape 58"/>
        <p:cNvGrpSpPr/>
        <p:nvPr/>
      </p:nvGrpSpPr>
      <p:grpSpPr>
        <a:xfrm>
          <a:off x="0" y="0"/>
          <a:ext cx="0" cy="0"/>
          <a:chOff x="0" y="0"/>
          <a:chExt cx="0" cy="0"/>
        </a:xfrm>
      </p:grpSpPr>
      <p:sp>
        <p:nvSpPr>
          <p:cNvPr id="59" name="Google Shape;59;p9"/>
          <p:cNvSpPr/>
          <p:nvPr/>
        </p:nvSpPr>
        <p:spPr>
          <a:xfrm>
            <a:off x="5346000" y="-184"/>
            <a:ext cx="5346000" cy="756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9"/>
          <p:cNvSpPr txBox="1"/>
          <p:nvPr>
            <p:ph type="title"/>
          </p:nvPr>
        </p:nvSpPr>
        <p:spPr>
          <a:xfrm>
            <a:off x="310447" y="1812541"/>
            <a:ext cx="4729800" cy="2178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1" name="Google Shape;61;p9"/>
          <p:cNvSpPr txBox="1"/>
          <p:nvPr>
            <p:ph idx="1" type="subTitle"/>
          </p:nvPr>
        </p:nvSpPr>
        <p:spPr>
          <a:xfrm>
            <a:off x="310447" y="4120005"/>
            <a:ext cx="4729800" cy="1815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2" name="Google Shape;62;p9"/>
          <p:cNvSpPr txBox="1"/>
          <p:nvPr>
            <p:ph idx="2" type="body"/>
          </p:nvPr>
        </p:nvSpPr>
        <p:spPr>
          <a:xfrm>
            <a:off x="5775715" y="1064257"/>
            <a:ext cx="4486500" cy="54312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3" name="Google Shape;63;p9"/>
          <p:cNvSpPr txBox="1"/>
          <p:nvPr>
            <p:ph idx="12" type="sldNum"/>
          </p:nvPr>
        </p:nvSpPr>
        <p:spPr>
          <a:xfrm>
            <a:off x="9906772" y="6854072"/>
            <a:ext cx="6414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4" name="Shape 64"/>
        <p:cNvGrpSpPr/>
        <p:nvPr/>
      </p:nvGrpSpPr>
      <p:grpSpPr>
        <a:xfrm>
          <a:off x="0" y="0"/>
          <a:ext cx="0" cy="0"/>
          <a:chOff x="0" y="0"/>
          <a:chExt cx="0" cy="0"/>
        </a:xfrm>
      </p:grpSpPr>
      <p:sp>
        <p:nvSpPr>
          <p:cNvPr id="65" name="Google Shape;65;p10"/>
          <p:cNvSpPr txBox="1"/>
          <p:nvPr>
            <p:ph idx="1" type="body"/>
          </p:nvPr>
        </p:nvSpPr>
        <p:spPr>
          <a:xfrm>
            <a:off x="364468" y="6218168"/>
            <a:ext cx="7014300" cy="889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6" name="Google Shape;66;p10"/>
          <p:cNvSpPr txBox="1"/>
          <p:nvPr>
            <p:ph idx="12" type="sldNum"/>
          </p:nvPr>
        </p:nvSpPr>
        <p:spPr>
          <a:xfrm>
            <a:off x="9906772" y="6854072"/>
            <a:ext cx="6414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64468" y="654105"/>
            <a:ext cx="9963000" cy="841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64468" y="1693927"/>
            <a:ext cx="9963000" cy="5021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9906772" y="6854072"/>
            <a:ext cx="641400" cy="5784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13.png"/><Relationship Id="rId7" Type="http://schemas.openxmlformats.org/officeDocument/2006/relationships/image" Target="../media/image18.png"/><Relationship Id="rId8"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10.png"/><Relationship Id="rId5"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3"/>
          <p:cNvSpPr txBox="1"/>
          <p:nvPr>
            <p:ph idx="2" type="body"/>
          </p:nvPr>
        </p:nvSpPr>
        <p:spPr>
          <a:xfrm>
            <a:off x="1074700" y="1012875"/>
            <a:ext cx="4113600" cy="1433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GB"/>
              <a:t>A small fuse that could be used to restore power.</a:t>
            </a:r>
            <a:endParaRPr/>
          </a:p>
        </p:txBody>
      </p:sp>
      <p:sp>
        <p:nvSpPr>
          <p:cNvPr id="78" name="Google Shape;78;p13"/>
          <p:cNvSpPr txBox="1"/>
          <p:nvPr>
            <p:ph idx="1" type="subTitle"/>
          </p:nvPr>
        </p:nvSpPr>
        <p:spPr>
          <a:xfrm>
            <a:off x="1074600" y="518825"/>
            <a:ext cx="4113600" cy="49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Electrical Fuse</a:t>
            </a:r>
            <a:endParaRPr/>
          </a:p>
        </p:txBody>
      </p:sp>
      <p:sp>
        <p:nvSpPr>
          <p:cNvPr id="79" name="Google Shape;79;p13"/>
          <p:cNvSpPr txBox="1"/>
          <p:nvPr>
            <p:ph idx="3" type="subTitle"/>
          </p:nvPr>
        </p:nvSpPr>
        <p:spPr>
          <a:xfrm>
            <a:off x="5793175" y="518825"/>
            <a:ext cx="4113600" cy="49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Electrical Fuse</a:t>
            </a:r>
            <a:endParaRPr/>
          </a:p>
        </p:txBody>
      </p:sp>
      <p:sp>
        <p:nvSpPr>
          <p:cNvPr id="80" name="Google Shape;80;p13"/>
          <p:cNvSpPr txBox="1"/>
          <p:nvPr>
            <p:ph idx="4" type="body"/>
          </p:nvPr>
        </p:nvSpPr>
        <p:spPr>
          <a:xfrm>
            <a:off x="5810425" y="1012875"/>
            <a:ext cx="4096200" cy="1433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GB"/>
              <a:t>A small fuse that could be used to restore power.</a:t>
            </a:r>
            <a:endParaRPr/>
          </a:p>
        </p:txBody>
      </p:sp>
      <p:sp>
        <p:nvSpPr>
          <p:cNvPr id="81" name="Google Shape;81;p13"/>
          <p:cNvSpPr txBox="1"/>
          <p:nvPr>
            <p:ph idx="5" type="subTitle"/>
          </p:nvPr>
        </p:nvSpPr>
        <p:spPr>
          <a:xfrm>
            <a:off x="1074600" y="2816450"/>
            <a:ext cx="4113600" cy="49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Electrical Fuse</a:t>
            </a:r>
            <a:endParaRPr/>
          </a:p>
        </p:txBody>
      </p:sp>
      <p:sp>
        <p:nvSpPr>
          <p:cNvPr id="82" name="Google Shape;82;p13"/>
          <p:cNvSpPr txBox="1"/>
          <p:nvPr>
            <p:ph idx="6" type="body"/>
          </p:nvPr>
        </p:nvSpPr>
        <p:spPr>
          <a:xfrm>
            <a:off x="1074600" y="3310500"/>
            <a:ext cx="4113600" cy="1433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GB"/>
              <a:t>A small fuse that could be used to restore power.</a:t>
            </a:r>
            <a:endParaRPr/>
          </a:p>
        </p:txBody>
      </p:sp>
      <p:sp>
        <p:nvSpPr>
          <p:cNvPr id="83" name="Google Shape;83;p13"/>
          <p:cNvSpPr txBox="1"/>
          <p:nvPr>
            <p:ph idx="7" type="subTitle"/>
          </p:nvPr>
        </p:nvSpPr>
        <p:spPr>
          <a:xfrm>
            <a:off x="5793175" y="2816450"/>
            <a:ext cx="4113600" cy="49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Electrical Fuse</a:t>
            </a:r>
            <a:endParaRPr/>
          </a:p>
        </p:txBody>
      </p:sp>
      <p:sp>
        <p:nvSpPr>
          <p:cNvPr id="84" name="Google Shape;84;p13"/>
          <p:cNvSpPr txBox="1"/>
          <p:nvPr>
            <p:ph idx="8" type="body"/>
          </p:nvPr>
        </p:nvSpPr>
        <p:spPr>
          <a:xfrm>
            <a:off x="5793175" y="3310500"/>
            <a:ext cx="4113600" cy="1433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GB"/>
              <a:t>A small fuse that could be used to restore power.</a:t>
            </a:r>
            <a:endParaRPr/>
          </a:p>
        </p:txBody>
      </p:sp>
      <p:sp>
        <p:nvSpPr>
          <p:cNvPr id="85" name="Google Shape;85;p13"/>
          <p:cNvSpPr txBox="1"/>
          <p:nvPr>
            <p:ph idx="9" type="subTitle"/>
          </p:nvPr>
        </p:nvSpPr>
        <p:spPr>
          <a:xfrm>
            <a:off x="1074600" y="5114075"/>
            <a:ext cx="4113600" cy="49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Electrical Fuse</a:t>
            </a:r>
            <a:endParaRPr/>
          </a:p>
        </p:txBody>
      </p:sp>
      <p:sp>
        <p:nvSpPr>
          <p:cNvPr id="86" name="Google Shape;86;p13"/>
          <p:cNvSpPr txBox="1"/>
          <p:nvPr>
            <p:ph idx="13" type="body"/>
          </p:nvPr>
        </p:nvSpPr>
        <p:spPr>
          <a:xfrm>
            <a:off x="1074600" y="5608125"/>
            <a:ext cx="4113600" cy="1433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GB"/>
              <a:t>A small fuse that could be used to restore power.</a:t>
            </a:r>
            <a:endParaRPr/>
          </a:p>
        </p:txBody>
      </p:sp>
      <p:sp>
        <p:nvSpPr>
          <p:cNvPr id="87" name="Google Shape;87;p13"/>
          <p:cNvSpPr txBox="1"/>
          <p:nvPr>
            <p:ph idx="14" type="subTitle"/>
          </p:nvPr>
        </p:nvSpPr>
        <p:spPr>
          <a:xfrm>
            <a:off x="5793175" y="5114075"/>
            <a:ext cx="4113600" cy="49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Electrical Fuse</a:t>
            </a:r>
            <a:endParaRPr/>
          </a:p>
        </p:txBody>
      </p:sp>
      <p:sp>
        <p:nvSpPr>
          <p:cNvPr id="88" name="Google Shape;88;p13"/>
          <p:cNvSpPr txBox="1"/>
          <p:nvPr>
            <p:ph idx="15" type="body"/>
          </p:nvPr>
        </p:nvSpPr>
        <p:spPr>
          <a:xfrm>
            <a:off x="5793175" y="5608125"/>
            <a:ext cx="4113600" cy="1433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GB"/>
              <a:t>A small fuse that could be used to restore power.</a:t>
            </a:r>
            <a:endParaRPr/>
          </a:p>
        </p:txBody>
      </p:sp>
      <p:pic>
        <p:nvPicPr>
          <p:cNvPr id="89" name="Google Shape;89;p13"/>
          <p:cNvPicPr preferRelativeResize="0"/>
          <p:nvPr/>
        </p:nvPicPr>
        <p:blipFill>
          <a:blip r:embed="rId3">
            <a:alphaModFix/>
          </a:blip>
          <a:stretch>
            <a:fillRect/>
          </a:stretch>
        </p:blipFill>
        <p:spPr>
          <a:xfrm>
            <a:off x="675502" y="419423"/>
            <a:ext cx="720000" cy="720000"/>
          </a:xfrm>
          <a:prstGeom prst="rect">
            <a:avLst/>
          </a:prstGeom>
          <a:noFill/>
          <a:ln>
            <a:noFill/>
          </a:ln>
        </p:spPr>
      </p:pic>
      <p:pic>
        <p:nvPicPr>
          <p:cNvPr id="90" name="Google Shape;90;p13"/>
          <p:cNvPicPr preferRelativeResize="0"/>
          <p:nvPr/>
        </p:nvPicPr>
        <p:blipFill>
          <a:blip r:embed="rId3">
            <a:alphaModFix/>
          </a:blip>
          <a:stretch>
            <a:fillRect/>
          </a:stretch>
        </p:blipFill>
        <p:spPr>
          <a:xfrm>
            <a:off x="5413744" y="419423"/>
            <a:ext cx="720000" cy="720000"/>
          </a:xfrm>
          <a:prstGeom prst="rect">
            <a:avLst/>
          </a:prstGeom>
          <a:noFill/>
          <a:ln>
            <a:noFill/>
          </a:ln>
        </p:spPr>
      </p:pic>
      <p:pic>
        <p:nvPicPr>
          <p:cNvPr id="91" name="Google Shape;91;p13"/>
          <p:cNvPicPr preferRelativeResize="0"/>
          <p:nvPr/>
        </p:nvPicPr>
        <p:blipFill>
          <a:blip r:embed="rId3">
            <a:alphaModFix/>
          </a:blip>
          <a:stretch>
            <a:fillRect/>
          </a:stretch>
        </p:blipFill>
        <p:spPr>
          <a:xfrm>
            <a:off x="675502" y="2689950"/>
            <a:ext cx="720000" cy="720000"/>
          </a:xfrm>
          <a:prstGeom prst="rect">
            <a:avLst/>
          </a:prstGeom>
          <a:noFill/>
          <a:ln>
            <a:noFill/>
          </a:ln>
        </p:spPr>
      </p:pic>
      <p:pic>
        <p:nvPicPr>
          <p:cNvPr id="92" name="Google Shape;92;p13"/>
          <p:cNvPicPr preferRelativeResize="0"/>
          <p:nvPr/>
        </p:nvPicPr>
        <p:blipFill>
          <a:blip r:embed="rId3">
            <a:alphaModFix/>
          </a:blip>
          <a:stretch>
            <a:fillRect/>
          </a:stretch>
        </p:blipFill>
        <p:spPr>
          <a:xfrm>
            <a:off x="5413752" y="2689950"/>
            <a:ext cx="720000" cy="720000"/>
          </a:xfrm>
          <a:prstGeom prst="rect">
            <a:avLst/>
          </a:prstGeom>
          <a:noFill/>
          <a:ln>
            <a:noFill/>
          </a:ln>
        </p:spPr>
      </p:pic>
      <p:pic>
        <p:nvPicPr>
          <p:cNvPr id="93" name="Google Shape;93;p13"/>
          <p:cNvPicPr preferRelativeResize="0"/>
          <p:nvPr/>
        </p:nvPicPr>
        <p:blipFill>
          <a:blip r:embed="rId3">
            <a:alphaModFix/>
          </a:blip>
          <a:stretch>
            <a:fillRect/>
          </a:stretch>
        </p:blipFill>
        <p:spPr>
          <a:xfrm>
            <a:off x="675502" y="4951490"/>
            <a:ext cx="720000" cy="720000"/>
          </a:xfrm>
          <a:prstGeom prst="rect">
            <a:avLst/>
          </a:prstGeom>
          <a:noFill/>
          <a:ln>
            <a:noFill/>
          </a:ln>
        </p:spPr>
      </p:pic>
      <p:pic>
        <p:nvPicPr>
          <p:cNvPr id="94" name="Google Shape;94;p13"/>
          <p:cNvPicPr preferRelativeResize="0"/>
          <p:nvPr/>
        </p:nvPicPr>
        <p:blipFill>
          <a:blip r:embed="rId3">
            <a:alphaModFix/>
          </a:blip>
          <a:stretch>
            <a:fillRect/>
          </a:stretch>
        </p:blipFill>
        <p:spPr>
          <a:xfrm>
            <a:off x="5413752" y="4955865"/>
            <a:ext cx="720000" cy="720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4"/>
          <p:cNvSpPr txBox="1"/>
          <p:nvPr>
            <p:ph idx="2" type="body"/>
          </p:nvPr>
        </p:nvSpPr>
        <p:spPr>
          <a:xfrm>
            <a:off x="1074700" y="1012875"/>
            <a:ext cx="4113600" cy="1433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GB"/>
              <a:t>A small fuse that could be used to restore power.</a:t>
            </a:r>
            <a:endParaRPr/>
          </a:p>
        </p:txBody>
      </p:sp>
      <p:sp>
        <p:nvSpPr>
          <p:cNvPr id="100" name="Google Shape;100;p14"/>
          <p:cNvSpPr txBox="1"/>
          <p:nvPr>
            <p:ph idx="1" type="subTitle"/>
          </p:nvPr>
        </p:nvSpPr>
        <p:spPr>
          <a:xfrm>
            <a:off x="1074600" y="518825"/>
            <a:ext cx="4113600" cy="49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Electrical Fuse</a:t>
            </a:r>
            <a:endParaRPr/>
          </a:p>
        </p:txBody>
      </p:sp>
      <p:sp>
        <p:nvSpPr>
          <p:cNvPr id="101" name="Google Shape;101;p14"/>
          <p:cNvSpPr txBox="1"/>
          <p:nvPr>
            <p:ph idx="3" type="subTitle"/>
          </p:nvPr>
        </p:nvSpPr>
        <p:spPr>
          <a:xfrm>
            <a:off x="5793175" y="518825"/>
            <a:ext cx="4113600" cy="49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Electrical Fuse</a:t>
            </a:r>
            <a:endParaRPr/>
          </a:p>
        </p:txBody>
      </p:sp>
      <p:sp>
        <p:nvSpPr>
          <p:cNvPr id="102" name="Google Shape;102;p14"/>
          <p:cNvSpPr txBox="1"/>
          <p:nvPr>
            <p:ph idx="4" type="body"/>
          </p:nvPr>
        </p:nvSpPr>
        <p:spPr>
          <a:xfrm>
            <a:off x="5810425" y="1012875"/>
            <a:ext cx="4096200" cy="1433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GB"/>
              <a:t>A small fuse that could be used to restore power.</a:t>
            </a:r>
            <a:endParaRPr/>
          </a:p>
        </p:txBody>
      </p:sp>
      <p:sp>
        <p:nvSpPr>
          <p:cNvPr id="103" name="Google Shape;103;p14"/>
          <p:cNvSpPr txBox="1"/>
          <p:nvPr>
            <p:ph idx="5" type="subTitle"/>
          </p:nvPr>
        </p:nvSpPr>
        <p:spPr>
          <a:xfrm>
            <a:off x="1074600" y="2816450"/>
            <a:ext cx="4113600" cy="49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Electrical Fuse</a:t>
            </a:r>
            <a:endParaRPr/>
          </a:p>
        </p:txBody>
      </p:sp>
      <p:sp>
        <p:nvSpPr>
          <p:cNvPr id="104" name="Google Shape;104;p14"/>
          <p:cNvSpPr txBox="1"/>
          <p:nvPr>
            <p:ph idx="6" type="body"/>
          </p:nvPr>
        </p:nvSpPr>
        <p:spPr>
          <a:xfrm>
            <a:off x="1074600" y="3310500"/>
            <a:ext cx="4113600" cy="1433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GB"/>
              <a:t>A small fuse that could be used to restore power.</a:t>
            </a:r>
            <a:endParaRPr/>
          </a:p>
        </p:txBody>
      </p:sp>
      <p:sp>
        <p:nvSpPr>
          <p:cNvPr id="105" name="Google Shape;105;p14"/>
          <p:cNvSpPr txBox="1"/>
          <p:nvPr>
            <p:ph idx="7" type="subTitle"/>
          </p:nvPr>
        </p:nvSpPr>
        <p:spPr>
          <a:xfrm>
            <a:off x="5793175" y="2816450"/>
            <a:ext cx="4113600" cy="49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Electrical Fuse</a:t>
            </a:r>
            <a:endParaRPr/>
          </a:p>
        </p:txBody>
      </p:sp>
      <p:sp>
        <p:nvSpPr>
          <p:cNvPr id="106" name="Google Shape;106;p14"/>
          <p:cNvSpPr txBox="1"/>
          <p:nvPr>
            <p:ph idx="8" type="body"/>
          </p:nvPr>
        </p:nvSpPr>
        <p:spPr>
          <a:xfrm>
            <a:off x="5793175" y="3310500"/>
            <a:ext cx="4113600" cy="1433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GB"/>
              <a:t>A small fuse that could be used to restore power.</a:t>
            </a:r>
            <a:endParaRPr/>
          </a:p>
        </p:txBody>
      </p:sp>
      <p:sp>
        <p:nvSpPr>
          <p:cNvPr id="107" name="Google Shape;107;p14"/>
          <p:cNvSpPr txBox="1"/>
          <p:nvPr>
            <p:ph idx="9" type="subTitle"/>
          </p:nvPr>
        </p:nvSpPr>
        <p:spPr>
          <a:xfrm>
            <a:off x="1074600" y="5114075"/>
            <a:ext cx="4113600" cy="49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Electrical Fuse</a:t>
            </a:r>
            <a:endParaRPr/>
          </a:p>
        </p:txBody>
      </p:sp>
      <p:sp>
        <p:nvSpPr>
          <p:cNvPr id="108" name="Google Shape;108;p14"/>
          <p:cNvSpPr txBox="1"/>
          <p:nvPr>
            <p:ph idx="13" type="body"/>
          </p:nvPr>
        </p:nvSpPr>
        <p:spPr>
          <a:xfrm>
            <a:off x="1074600" y="5608125"/>
            <a:ext cx="4113600" cy="1433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GB"/>
              <a:t>A small fuse that could be used to restore power.</a:t>
            </a:r>
            <a:endParaRPr/>
          </a:p>
        </p:txBody>
      </p:sp>
      <p:sp>
        <p:nvSpPr>
          <p:cNvPr id="109" name="Google Shape;109;p14"/>
          <p:cNvSpPr txBox="1"/>
          <p:nvPr>
            <p:ph idx="14" type="subTitle"/>
          </p:nvPr>
        </p:nvSpPr>
        <p:spPr>
          <a:xfrm>
            <a:off x="5793175" y="5114075"/>
            <a:ext cx="4113600" cy="49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Electrical Fuse</a:t>
            </a:r>
            <a:endParaRPr/>
          </a:p>
        </p:txBody>
      </p:sp>
      <p:sp>
        <p:nvSpPr>
          <p:cNvPr id="110" name="Google Shape;110;p14"/>
          <p:cNvSpPr txBox="1"/>
          <p:nvPr>
            <p:ph idx="15" type="body"/>
          </p:nvPr>
        </p:nvSpPr>
        <p:spPr>
          <a:xfrm>
            <a:off x="5793175" y="5608125"/>
            <a:ext cx="4113600" cy="1433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GB"/>
              <a:t>A small fuse that could be used to restore power.</a:t>
            </a:r>
            <a:endParaRPr/>
          </a:p>
        </p:txBody>
      </p:sp>
      <p:pic>
        <p:nvPicPr>
          <p:cNvPr id="111" name="Google Shape;111;p14"/>
          <p:cNvPicPr preferRelativeResize="0"/>
          <p:nvPr/>
        </p:nvPicPr>
        <p:blipFill>
          <a:blip r:embed="rId3">
            <a:alphaModFix/>
          </a:blip>
          <a:stretch>
            <a:fillRect/>
          </a:stretch>
        </p:blipFill>
        <p:spPr>
          <a:xfrm>
            <a:off x="675502" y="419423"/>
            <a:ext cx="720000" cy="720000"/>
          </a:xfrm>
          <a:prstGeom prst="rect">
            <a:avLst/>
          </a:prstGeom>
          <a:noFill/>
          <a:ln>
            <a:noFill/>
          </a:ln>
        </p:spPr>
      </p:pic>
      <p:pic>
        <p:nvPicPr>
          <p:cNvPr id="112" name="Google Shape;112;p14"/>
          <p:cNvPicPr preferRelativeResize="0"/>
          <p:nvPr/>
        </p:nvPicPr>
        <p:blipFill>
          <a:blip r:embed="rId3">
            <a:alphaModFix/>
          </a:blip>
          <a:stretch>
            <a:fillRect/>
          </a:stretch>
        </p:blipFill>
        <p:spPr>
          <a:xfrm>
            <a:off x="5413744" y="419423"/>
            <a:ext cx="720000" cy="720000"/>
          </a:xfrm>
          <a:prstGeom prst="rect">
            <a:avLst/>
          </a:prstGeom>
          <a:noFill/>
          <a:ln>
            <a:noFill/>
          </a:ln>
        </p:spPr>
      </p:pic>
      <p:pic>
        <p:nvPicPr>
          <p:cNvPr id="113" name="Google Shape;113;p14"/>
          <p:cNvPicPr preferRelativeResize="0"/>
          <p:nvPr/>
        </p:nvPicPr>
        <p:blipFill>
          <a:blip r:embed="rId3">
            <a:alphaModFix/>
          </a:blip>
          <a:stretch>
            <a:fillRect/>
          </a:stretch>
        </p:blipFill>
        <p:spPr>
          <a:xfrm>
            <a:off x="675502" y="2689950"/>
            <a:ext cx="720000" cy="720000"/>
          </a:xfrm>
          <a:prstGeom prst="rect">
            <a:avLst/>
          </a:prstGeom>
          <a:noFill/>
          <a:ln>
            <a:noFill/>
          </a:ln>
        </p:spPr>
      </p:pic>
      <p:pic>
        <p:nvPicPr>
          <p:cNvPr id="114" name="Google Shape;114;p14"/>
          <p:cNvPicPr preferRelativeResize="0"/>
          <p:nvPr/>
        </p:nvPicPr>
        <p:blipFill>
          <a:blip r:embed="rId3">
            <a:alphaModFix/>
          </a:blip>
          <a:stretch>
            <a:fillRect/>
          </a:stretch>
        </p:blipFill>
        <p:spPr>
          <a:xfrm>
            <a:off x="5413752" y="2689950"/>
            <a:ext cx="720000" cy="720000"/>
          </a:xfrm>
          <a:prstGeom prst="rect">
            <a:avLst/>
          </a:prstGeom>
          <a:noFill/>
          <a:ln>
            <a:noFill/>
          </a:ln>
        </p:spPr>
      </p:pic>
      <p:pic>
        <p:nvPicPr>
          <p:cNvPr id="115" name="Google Shape;115;p14"/>
          <p:cNvPicPr preferRelativeResize="0"/>
          <p:nvPr/>
        </p:nvPicPr>
        <p:blipFill>
          <a:blip r:embed="rId3">
            <a:alphaModFix/>
          </a:blip>
          <a:stretch>
            <a:fillRect/>
          </a:stretch>
        </p:blipFill>
        <p:spPr>
          <a:xfrm>
            <a:off x="675502" y="4951490"/>
            <a:ext cx="720000" cy="720000"/>
          </a:xfrm>
          <a:prstGeom prst="rect">
            <a:avLst/>
          </a:prstGeom>
          <a:noFill/>
          <a:ln>
            <a:noFill/>
          </a:ln>
        </p:spPr>
      </p:pic>
      <p:pic>
        <p:nvPicPr>
          <p:cNvPr id="116" name="Google Shape;116;p14"/>
          <p:cNvPicPr preferRelativeResize="0"/>
          <p:nvPr/>
        </p:nvPicPr>
        <p:blipFill>
          <a:blip r:embed="rId3">
            <a:alphaModFix/>
          </a:blip>
          <a:stretch>
            <a:fillRect/>
          </a:stretch>
        </p:blipFill>
        <p:spPr>
          <a:xfrm>
            <a:off x="5413752" y="4955865"/>
            <a:ext cx="720000" cy="72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5"/>
          <p:cNvSpPr txBox="1"/>
          <p:nvPr>
            <p:ph idx="1" type="subTitle"/>
          </p:nvPr>
        </p:nvSpPr>
        <p:spPr>
          <a:xfrm>
            <a:off x="1074600" y="518825"/>
            <a:ext cx="4113600" cy="49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Letter written in Spanish</a:t>
            </a:r>
            <a:endParaRPr/>
          </a:p>
        </p:txBody>
      </p:sp>
      <p:sp>
        <p:nvSpPr>
          <p:cNvPr id="122" name="Google Shape;122;p15"/>
          <p:cNvSpPr txBox="1"/>
          <p:nvPr>
            <p:ph idx="2" type="body"/>
          </p:nvPr>
        </p:nvSpPr>
        <p:spPr>
          <a:xfrm>
            <a:off x="1074700" y="1012875"/>
            <a:ext cx="4113600" cy="1433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i="1" lang="en-GB"/>
              <a:t>(This letter is written in Spanish. Use a </a:t>
            </a:r>
            <a:r>
              <a:rPr b="1" i="1" lang="en-GB"/>
              <a:t>Transcribe</a:t>
            </a:r>
            <a:r>
              <a:rPr i="1" lang="en-GB"/>
              <a:t> ability in order to read it.)</a:t>
            </a:r>
            <a:endParaRPr i="1"/>
          </a:p>
        </p:txBody>
      </p:sp>
      <p:sp>
        <p:nvSpPr>
          <p:cNvPr id="123" name="Google Shape;123;p15"/>
          <p:cNvSpPr txBox="1"/>
          <p:nvPr>
            <p:ph idx="3" type="subTitle"/>
          </p:nvPr>
        </p:nvSpPr>
        <p:spPr>
          <a:xfrm>
            <a:off x="5793175" y="518825"/>
            <a:ext cx="4113600" cy="49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Clr>
                <a:schemeClr val="dk1"/>
              </a:buClr>
              <a:buSzPts val="1100"/>
              <a:buFont typeface="Arial"/>
              <a:buNone/>
            </a:pPr>
            <a:r>
              <a:rPr lang="en-GB"/>
              <a:t>Letter written in Spanish</a:t>
            </a:r>
            <a:endParaRPr/>
          </a:p>
        </p:txBody>
      </p:sp>
      <p:sp>
        <p:nvSpPr>
          <p:cNvPr id="124" name="Google Shape;124;p15"/>
          <p:cNvSpPr txBox="1"/>
          <p:nvPr>
            <p:ph idx="4" type="body"/>
          </p:nvPr>
        </p:nvSpPr>
        <p:spPr>
          <a:xfrm>
            <a:off x="5810425" y="1012875"/>
            <a:ext cx="4096200" cy="1433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i="1" lang="en-GB"/>
              <a:t>(This letter is written in Spanish. Use a </a:t>
            </a:r>
            <a:r>
              <a:rPr b="1" i="1" lang="en-GB"/>
              <a:t>Transcribe</a:t>
            </a:r>
            <a:r>
              <a:rPr i="1" lang="en-GB"/>
              <a:t> ability in order to read it.)</a:t>
            </a:r>
            <a:endParaRPr i="1"/>
          </a:p>
        </p:txBody>
      </p:sp>
      <p:sp>
        <p:nvSpPr>
          <p:cNvPr id="125" name="Google Shape;125;p15"/>
          <p:cNvSpPr txBox="1"/>
          <p:nvPr>
            <p:ph idx="5" type="subTitle"/>
          </p:nvPr>
        </p:nvSpPr>
        <p:spPr>
          <a:xfrm>
            <a:off x="1074600" y="2816450"/>
            <a:ext cx="4113600" cy="49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Clr>
                <a:schemeClr val="dk1"/>
              </a:buClr>
              <a:buSzPts val="1100"/>
              <a:buFont typeface="Arial"/>
              <a:buNone/>
            </a:pPr>
            <a:r>
              <a:rPr lang="en-GB"/>
              <a:t>Letter written in Spanish</a:t>
            </a:r>
            <a:endParaRPr/>
          </a:p>
        </p:txBody>
      </p:sp>
      <p:sp>
        <p:nvSpPr>
          <p:cNvPr id="126" name="Google Shape;126;p15"/>
          <p:cNvSpPr txBox="1"/>
          <p:nvPr>
            <p:ph idx="6" type="body"/>
          </p:nvPr>
        </p:nvSpPr>
        <p:spPr>
          <a:xfrm>
            <a:off x="1074600" y="3310500"/>
            <a:ext cx="4113600" cy="1433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i="1" lang="en-GB"/>
              <a:t>(This letter is written in Spanish. Use a </a:t>
            </a:r>
            <a:r>
              <a:rPr b="1" i="1" lang="en-GB"/>
              <a:t>Transcribe</a:t>
            </a:r>
            <a:r>
              <a:rPr i="1" lang="en-GB"/>
              <a:t> ability in order to read it.)</a:t>
            </a:r>
            <a:endParaRPr i="1"/>
          </a:p>
        </p:txBody>
      </p:sp>
      <p:sp>
        <p:nvSpPr>
          <p:cNvPr id="127" name="Google Shape;127;p15"/>
          <p:cNvSpPr txBox="1"/>
          <p:nvPr>
            <p:ph idx="7" type="subTitle"/>
          </p:nvPr>
        </p:nvSpPr>
        <p:spPr>
          <a:xfrm>
            <a:off x="5793175" y="2816450"/>
            <a:ext cx="4113600" cy="49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Clr>
                <a:schemeClr val="dk1"/>
              </a:buClr>
              <a:buSzPts val="1100"/>
              <a:buFont typeface="Arial"/>
              <a:buNone/>
            </a:pPr>
            <a:r>
              <a:rPr lang="en-GB"/>
              <a:t>Letter written in Spanish</a:t>
            </a:r>
            <a:endParaRPr/>
          </a:p>
        </p:txBody>
      </p:sp>
      <p:sp>
        <p:nvSpPr>
          <p:cNvPr id="128" name="Google Shape;128;p15"/>
          <p:cNvSpPr txBox="1"/>
          <p:nvPr>
            <p:ph idx="8" type="body"/>
          </p:nvPr>
        </p:nvSpPr>
        <p:spPr>
          <a:xfrm>
            <a:off x="5793175" y="3310500"/>
            <a:ext cx="4113600" cy="1433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i="1" lang="en-GB"/>
              <a:t>(This letter is written in Spanish. Use a </a:t>
            </a:r>
            <a:r>
              <a:rPr b="1" i="1" lang="en-GB"/>
              <a:t>Transcribe</a:t>
            </a:r>
            <a:r>
              <a:rPr i="1" lang="en-GB"/>
              <a:t> ability in order to read it.)</a:t>
            </a:r>
            <a:endParaRPr i="1"/>
          </a:p>
        </p:txBody>
      </p:sp>
      <p:sp>
        <p:nvSpPr>
          <p:cNvPr id="129" name="Google Shape;129;p15"/>
          <p:cNvSpPr txBox="1"/>
          <p:nvPr>
            <p:ph idx="9" type="subTitle"/>
          </p:nvPr>
        </p:nvSpPr>
        <p:spPr>
          <a:xfrm>
            <a:off x="1074600" y="5114075"/>
            <a:ext cx="4113600" cy="49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Compact Signature Bomb</a:t>
            </a:r>
            <a:endParaRPr/>
          </a:p>
        </p:txBody>
      </p:sp>
      <p:sp>
        <p:nvSpPr>
          <p:cNvPr id="130" name="Google Shape;130;p15"/>
          <p:cNvSpPr txBox="1"/>
          <p:nvPr>
            <p:ph idx="13" type="body"/>
          </p:nvPr>
        </p:nvSpPr>
        <p:spPr>
          <a:xfrm>
            <a:off x="1074600" y="5608125"/>
            <a:ext cx="4113600" cy="1433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GB"/>
              <a:t>A small package that appears to be an explosive device. It has a lime-green rat logo engraved on the it. The device appears to be inactive.</a:t>
            </a:r>
            <a:endParaRPr/>
          </a:p>
        </p:txBody>
      </p:sp>
      <p:sp>
        <p:nvSpPr>
          <p:cNvPr id="131" name="Google Shape;131;p15"/>
          <p:cNvSpPr txBox="1"/>
          <p:nvPr>
            <p:ph idx="14" type="subTitle"/>
          </p:nvPr>
        </p:nvSpPr>
        <p:spPr>
          <a:xfrm>
            <a:off x="5793175" y="5114075"/>
            <a:ext cx="4113600" cy="49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Plain USB Key</a:t>
            </a:r>
            <a:endParaRPr/>
          </a:p>
        </p:txBody>
      </p:sp>
      <p:sp>
        <p:nvSpPr>
          <p:cNvPr id="132" name="Google Shape;132;p15"/>
          <p:cNvSpPr txBox="1"/>
          <p:nvPr>
            <p:ph idx="15" type="body"/>
          </p:nvPr>
        </p:nvSpPr>
        <p:spPr>
          <a:xfrm>
            <a:off x="5793175" y="5608125"/>
            <a:ext cx="4113600" cy="143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A small USB key that has no distinguishing marks.</a:t>
            </a:r>
            <a:endParaRPr/>
          </a:p>
          <a:p>
            <a:pPr indent="0" lvl="0" marL="0" rtl="0" algn="ctr">
              <a:spcBef>
                <a:spcPts val="1600"/>
              </a:spcBef>
              <a:spcAft>
                <a:spcPts val="1600"/>
              </a:spcAft>
              <a:buNone/>
            </a:pPr>
            <a:r>
              <a:rPr i="1" lang="en-GB"/>
              <a:t>(</a:t>
            </a:r>
            <a:r>
              <a:rPr i="1" lang="en-GB"/>
              <a:t>Present this item to an Organiser to use it.</a:t>
            </a:r>
            <a:r>
              <a:rPr i="1" lang="en-GB"/>
              <a:t>)</a:t>
            </a:r>
            <a:endParaRPr i="1"/>
          </a:p>
        </p:txBody>
      </p:sp>
      <p:pic>
        <p:nvPicPr>
          <p:cNvPr id="133" name="Google Shape;133;p15"/>
          <p:cNvPicPr preferRelativeResize="0"/>
          <p:nvPr/>
        </p:nvPicPr>
        <p:blipFill>
          <a:blip r:embed="rId3">
            <a:alphaModFix/>
          </a:blip>
          <a:stretch>
            <a:fillRect/>
          </a:stretch>
        </p:blipFill>
        <p:spPr>
          <a:xfrm>
            <a:off x="5412327" y="4946931"/>
            <a:ext cx="720000" cy="720000"/>
          </a:xfrm>
          <a:prstGeom prst="rect">
            <a:avLst/>
          </a:prstGeom>
          <a:noFill/>
          <a:ln>
            <a:noFill/>
          </a:ln>
        </p:spPr>
      </p:pic>
      <p:pic>
        <p:nvPicPr>
          <p:cNvPr id="134" name="Google Shape;134;p15"/>
          <p:cNvPicPr preferRelativeResize="0"/>
          <p:nvPr/>
        </p:nvPicPr>
        <p:blipFill>
          <a:blip r:embed="rId4">
            <a:alphaModFix/>
          </a:blip>
          <a:stretch>
            <a:fillRect/>
          </a:stretch>
        </p:blipFill>
        <p:spPr>
          <a:xfrm>
            <a:off x="670639" y="4955879"/>
            <a:ext cx="720000" cy="720000"/>
          </a:xfrm>
          <a:prstGeom prst="rect">
            <a:avLst/>
          </a:prstGeom>
          <a:noFill/>
          <a:ln>
            <a:noFill/>
          </a:ln>
        </p:spPr>
      </p:pic>
      <p:pic>
        <p:nvPicPr>
          <p:cNvPr id="135" name="Google Shape;135;p15"/>
          <p:cNvPicPr preferRelativeResize="0"/>
          <p:nvPr/>
        </p:nvPicPr>
        <p:blipFill>
          <a:blip r:embed="rId5">
            <a:alphaModFix/>
          </a:blip>
          <a:stretch>
            <a:fillRect/>
          </a:stretch>
        </p:blipFill>
        <p:spPr>
          <a:xfrm>
            <a:off x="670650" y="410480"/>
            <a:ext cx="720000" cy="720000"/>
          </a:xfrm>
          <a:prstGeom prst="rect">
            <a:avLst/>
          </a:prstGeom>
          <a:noFill/>
          <a:ln>
            <a:noFill/>
          </a:ln>
        </p:spPr>
      </p:pic>
      <p:pic>
        <p:nvPicPr>
          <p:cNvPr id="136" name="Google Shape;136;p15"/>
          <p:cNvPicPr preferRelativeResize="0"/>
          <p:nvPr/>
        </p:nvPicPr>
        <p:blipFill>
          <a:blip r:embed="rId5">
            <a:alphaModFix/>
          </a:blip>
          <a:stretch>
            <a:fillRect/>
          </a:stretch>
        </p:blipFill>
        <p:spPr>
          <a:xfrm>
            <a:off x="5412325" y="419428"/>
            <a:ext cx="720000" cy="720000"/>
          </a:xfrm>
          <a:prstGeom prst="rect">
            <a:avLst/>
          </a:prstGeom>
          <a:noFill/>
          <a:ln>
            <a:noFill/>
          </a:ln>
        </p:spPr>
      </p:pic>
      <p:pic>
        <p:nvPicPr>
          <p:cNvPr id="137" name="Google Shape;137;p15"/>
          <p:cNvPicPr preferRelativeResize="0"/>
          <p:nvPr/>
        </p:nvPicPr>
        <p:blipFill>
          <a:blip r:embed="rId5">
            <a:alphaModFix/>
          </a:blip>
          <a:stretch>
            <a:fillRect/>
          </a:stretch>
        </p:blipFill>
        <p:spPr>
          <a:xfrm>
            <a:off x="670650" y="2683180"/>
            <a:ext cx="720000" cy="720000"/>
          </a:xfrm>
          <a:prstGeom prst="rect">
            <a:avLst/>
          </a:prstGeom>
          <a:noFill/>
          <a:ln>
            <a:noFill/>
          </a:ln>
        </p:spPr>
      </p:pic>
      <p:pic>
        <p:nvPicPr>
          <p:cNvPr id="138" name="Google Shape;138;p15"/>
          <p:cNvPicPr preferRelativeResize="0"/>
          <p:nvPr/>
        </p:nvPicPr>
        <p:blipFill>
          <a:blip r:embed="rId5">
            <a:alphaModFix/>
          </a:blip>
          <a:stretch>
            <a:fillRect/>
          </a:stretch>
        </p:blipFill>
        <p:spPr>
          <a:xfrm>
            <a:off x="5412325" y="2687672"/>
            <a:ext cx="720000" cy="720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6"/>
          <p:cNvSpPr txBox="1"/>
          <p:nvPr>
            <p:ph idx="1" type="subTitle"/>
          </p:nvPr>
        </p:nvSpPr>
        <p:spPr>
          <a:xfrm>
            <a:off x="1074600" y="518825"/>
            <a:ext cx="4113600" cy="49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i="1" lang="en-GB"/>
              <a:t>The Plagu3</a:t>
            </a:r>
            <a:r>
              <a:rPr lang="en-GB"/>
              <a:t>’s USB Key</a:t>
            </a:r>
            <a:endParaRPr/>
          </a:p>
        </p:txBody>
      </p:sp>
      <p:sp>
        <p:nvSpPr>
          <p:cNvPr id="144" name="Google Shape;144;p16"/>
          <p:cNvSpPr txBox="1"/>
          <p:nvPr>
            <p:ph idx="2" type="body"/>
          </p:nvPr>
        </p:nvSpPr>
        <p:spPr>
          <a:xfrm>
            <a:off x="1074700" y="1012875"/>
            <a:ext cx="4113600" cy="143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A small USB key that has a lime-green rat logo engraved onto it.</a:t>
            </a:r>
            <a:endParaRPr/>
          </a:p>
          <a:p>
            <a:pPr indent="0" lvl="0" marL="0" rtl="0" algn="ctr">
              <a:spcBef>
                <a:spcPts val="1600"/>
              </a:spcBef>
              <a:spcAft>
                <a:spcPts val="1600"/>
              </a:spcAft>
              <a:buClr>
                <a:schemeClr val="dk1"/>
              </a:buClr>
              <a:buSzPts val="1100"/>
              <a:buFont typeface="Arial"/>
              <a:buNone/>
            </a:pPr>
            <a:r>
              <a:rPr i="1" lang="en-GB"/>
              <a:t>(Present this item to an Organiser to use it.)</a:t>
            </a:r>
            <a:endParaRPr i="1"/>
          </a:p>
        </p:txBody>
      </p:sp>
      <p:sp>
        <p:nvSpPr>
          <p:cNvPr id="145" name="Google Shape;145;p16"/>
          <p:cNvSpPr txBox="1"/>
          <p:nvPr>
            <p:ph idx="3" type="subTitle"/>
          </p:nvPr>
        </p:nvSpPr>
        <p:spPr>
          <a:xfrm>
            <a:off x="5793175" y="518825"/>
            <a:ext cx="4113600" cy="49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Fat Wad of Cash</a:t>
            </a:r>
            <a:endParaRPr/>
          </a:p>
        </p:txBody>
      </p:sp>
      <p:sp>
        <p:nvSpPr>
          <p:cNvPr id="146" name="Google Shape;146;p16"/>
          <p:cNvSpPr txBox="1"/>
          <p:nvPr>
            <p:ph idx="4" type="body"/>
          </p:nvPr>
        </p:nvSpPr>
        <p:spPr>
          <a:xfrm>
            <a:off x="5810425" y="1012875"/>
            <a:ext cx="4096200" cy="1433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GB"/>
              <a:t>A fat wad of cash that has multiple rubber bands around it, made of $50 and $100 notes. It totals $250,000.</a:t>
            </a:r>
            <a:endParaRPr/>
          </a:p>
        </p:txBody>
      </p:sp>
      <p:sp>
        <p:nvSpPr>
          <p:cNvPr id="147" name="Google Shape;147;p16"/>
          <p:cNvSpPr txBox="1"/>
          <p:nvPr>
            <p:ph idx="5" type="subTitle"/>
          </p:nvPr>
        </p:nvSpPr>
        <p:spPr>
          <a:xfrm>
            <a:off x="1074600" y="2816450"/>
            <a:ext cx="4113600" cy="49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Crisp Stack of Cash</a:t>
            </a:r>
            <a:endParaRPr/>
          </a:p>
        </p:txBody>
      </p:sp>
      <p:sp>
        <p:nvSpPr>
          <p:cNvPr id="148" name="Google Shape;148;p16"/>
          <p:cNvSpPr txBox="1"/>
          <p:nvPr>
            <p:ph idx="6" type="body"/>
          </p:nvPr>
        </p:nvSpPr>
        <p:spPr>
          <a:xfrm>
            <a:off x="1074600" y="3310500"/>
            <a:ext cx="4113600" cy="1433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GB"/>
              <a:t>A crisp stack of cash that has multiple strings holding it together made purely of $100 notes. It totals $250,000.</a:t>
            </a:r>
            <a:endParaRPr/>
          </a:p>
        </p:txBody>
      </p:sp>
      <p:sp>
        <p:nvSpPr>
          <p:cNvPr id="149" name="Google Shape;149;p16"/>
          <p:cNvSpPr txBox="1"/>
          <p:nvPr>
            <p:ph idx="7" type="subTitle"/>
          </p:nvPr>
        </p:nvSpPr>
        <p:spPr>
          <a:xfrm>
            <a:off x="5793175" y="2816450"/>
            <a:ext cx="4113600" cy="49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Server Room Access Card</a:t>
            </a:r>
            <a:endParaRPr/>
          </a:p>
        </p:txBody>
      </p:sp>
      <p:sp>
        <p:nvSpPr>
          <p:cNvPr id="150" name="Google Shape;150;p16"/>
          <p:cNvSpPr txBox="1"/>
          <p:nvPr>
            <p:ph idx="8" type="body"/>
          </p:nvPr>
        </p:nvSpPr>
        <p:spPr>
          <a:xfrm>
            <a:off x="5793175" y="3310500"/>
            <a:ext cx="4113600" cy="143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A thick white card that is labelled “Server Room”.</a:t>
            </a:r>
            <a:endParaRPr/>
          </a:p>
          <a:p>
            <a:pPr indent="0" lvl="0" marL="0" rtl="0" algn="ctr">
              <a:spcBef>
                <a:spcPts val="1600"/>
              </a:spcBef>
              <a:spcAft>
                <a:spcPts val="1600"/>
              </a:spcAft>
              <a:buNone/>
            </a:pPr>
            <a:r>
              <a:rPr i="1" lang="en-GB"/>
              <a:t>(Present this item to an Organiser to access the Server Room.)</a:t>
            </a:r>
            <a:endParaRPr i="1"/>
          </a:p>
        </p:txBody>
      </p:sp>
      <p:sp>
        <p:nvSpPr>
          <p:cNvPr id="151" name="Google Shape;151;p16"/>
          <p:cNvSpPr txBox="1"/>
          <p:nvPr>
            <p:ph idx="9" type="subTitle"/>
          </p:nvPr>
        </p:nvSpPr>
        <p:spPr>
          <a:xfrm>
            <a:off x="1074600" y="5114075"/>
            <a:ext cx="4113600" cy="49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Server Room Access Card</a:t>
            </a:r>
            <a:endParaRPr/>
          </a:p>
        </p:txBody>
      </p:sp>
      <p:sp>
        <p:nvSpPr>
          <p:cNvPr id="152" name="Google Shape;152;p16"/>
          <p:cNvSpPr txBox="1"/>
          <p:nvPr>
            <p:ph idx="13" type="body"/>
          </p:nvPr>
        </p:nvSpPr>
        <p:spPr>
          <a:xfrm>
            <a:off x="1074600" y="5608125"/>
            <a:ext cx="4113600" cy="143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A thick white card that is labelled “Server Room”.</a:t>
            </a:r>
            <a:endParaRPr/>
          </a:p>
          <a:p>
            <a:pPr indent="0" lvl="0" marL="0" rtl="0" algn="ctr">
              <a:spcBef>
                <a:spcPts val="1600"/>
              </a:spcBef>
              <a:spcAft>
                <a:spcPts val="1600"/>
              </a:spcAft>
              <a:buClr>
                <a:schemeClr val="dk1"/>
              </a:buClr>
              <a:buSzPts val="1100"/>
              <a:buFont typeface="Arial"/>
              <a:buNone/>
            </a:pPr>
            <a:r>
              <a:rPr i="1" lang="en-GB"/>
              <a:t>(Present this item to an Organiser to access the Server Room.)</a:t>
            </a:r>
            <a:endParaRPr/>
          </a:p>
        </p:txBody>
      </p:sp>
      <p:sp>
        <p:nvSpPr>
          <p:cNvPr id="153" name="Google Shape;153;p16"/>
          <p:cNvSpPr txBox="1"/>
          <p:nvPr>
            <p:ph idx="14" type="subTitle"/>
          </p:nvPr>
        </p:nvSpPr>
        <p:spPr>
          <a:xfrm>
            <a:off x="5793175" y="5114075"/>
            <a:ext cx="4113600" cy="49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Black Key</a:t>
            </a:r>
            <a:endParaRPr/>
          </a:p>
        </p:txBody>
      </p:sp>
      <p:sp>
        <p:nvSpPr>
          <p:cNvPr id="154" name="Google Shape;154;p16"/>
          <p:cNvSpPr txBox="1"/>
          <p:nvPr>
            <p:ph idx="15" type="body"/>
          </p:nvPr>
        </p:nvSpPr>
        <p:spPr>
          <a:xfrm>
            <a:off x="5793175" y="5608125"/>
            <a:ext cx="4113600" cy="1433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GB"/>
              <a:t>A black key with no distinct markings on it.</a:t>
            </a:r>
            <a:endParaRPr i="1"/>
          </a:p>
        </p:txBody>
      </p:sp>
      <p:pic>
        <p:nvPicPr>
          <p:cNvPr id="155" name="Google Shape;155;p16"/>
          <p:cNvPicPr preferRelativeResize="0"/>
          <p:nvPr/>
        </p:nvPicPr>
        <p:blipFill>
          <a:blip r:embed="rId3">
            <a:alphaModFix/>
          </a:blip>
          <a:stretch>
            <a:fillRect/>
          </a:stretch>
        </p:blipFill>
        <p:spPr>
          <a:xfrm>
            <a:off x="670400" y="419423"/>
            <a:ext cx="720000" cy="720000"/>
          </a:xfrm>
          <a:prstGeom prst="rect">
            <a:avLst/>
          </a:prstGeom>
          <a:noFill/>
          <a:ln>
            <a:noFill/>
          </a:ln>
        </p:spPr>
      </p:pic>
      <p:pic>
        <p:nvPicPr>
          <p:cNvPr id="156" name="Google Shape;156;p16"/>
          <p:cNvPicPr preferRelativeResize="0"/>
          <p:nvPr/>
        </p:nvPicPr>
        <p:blipFill>
          <a:blip r:embed="rId4">
            <a:alphaModFix/>
          </a:blip>
          <a:stretch>
            <a:fillRect/>
          </a:stretch>
        </p:blipFill>
        <p:spPr>
          <a:xfrm>
            <a:off x="5407250" y="419423"/>
            <a:ext cx="720000" cy="720000"/>
          </a:xfrm>
          <a:prstGeom prst="rect">
            <a:avLst/>
          </a:prstGeom>
          <a:noFill/>
          <a:ln>
            <a:noFill/>
          </a:ln>
        </p:spPr>
      </p:pic>
      <p:pic>
        <p:nvPicPr>
          <p:cNvPr id="157" name="Google Shape;157;p16"/>
          <p:cNvPicPr preferRelativeResize="0"/>
          <p:nvPr/>
        </p:nvPicPr>
        <p:blipFill>
          <a:blip r:embed="rId4">
            <a:alphaModFix/>
          </a:blip>
          <a:stretch>
            <a:fillRect/>
          </a:stretch>
        </p:blipFill>
        <p:spPr>
          <a:xfrm>
            <a:off x="670400" y="2689952"/>
            <a:ext cx="720000" cy="720000"/>
          </a:xfrm>
          <a:prstGeom prst="rect">
            <a:avLst/>
          </a:prstGeom>
          <a:noFill/>
          <a:ln>
            <a:noFill/>
          </a:ln>
        </p:spPr>
      </p:pic>
      <p:pic>
        <p:nvPicPr>
          <p:cNvPr id="158" name="Google Shape;158;p16"/>
          <p:cNvPicPr preferRelativeResize="0"/>
          <p:nvPr/>
        </p:nvPicPr>
        <p:blipFill>
          <a:blip r:embed="rId5">
            <a:alphaModFix/>
          </a:blip>
          <a:stretch>
            <a:fillRect/>
          </a:stretch>
        </p:blipFill>
        <p:spPr>
          <a:xfrm>
            <a:off x="5407250" y="2689952"/>
            <a:ext cx="720000" cy="720000"/>
          </a:xfrm>
          <a:prstGeom prst="rect">
            <a:avLst/>
          </a:prstGeom>
          <a:noFill/>
          <a:ln>
            <a:noFill/>
          </a:ln>
        </p:spPr>
      </p:pic>
      <p:pic>
        <p:nvPicPr>
          <p:cNvPr id="159" name="Google Shape;159;p16"/>
          <p:cNvPicPr preferRelativeResize="0"/>
          <p:nvPr/>
        </p:nvPicPr>
        <p:blipFill>
          <a:blip r:embed="rId5">
            <a:alphaModFix/>
          </a:blip>
          <a:stretch>
            <a:fillRect/>
          </a:stretch>
        </p:blipFill>
        <p:spPr>
          <a:xfrm>
            <a:off x="669302" y="4953945"/>
            <a:ext cx="720000" cy="720000"/>
          </a:xfrm>
          <a:prstGeom prst="rect">
            <a:avLst/>
          </a:prstGeom>
          <a:noFill/>
          <a:ln>
            <a:noFill/>
          </a:ln>
        </p:spPr>
      </p:pic>
      <p:pic>
        <p:nvPicPr>
          <p:cNvPr id="160" name="Google Shape;160;p16"/>
          <p:cNvPicPr preferRelativeResize="0"/>
          <p:nvPr/>
        </p:nvPicPr>
        <p:blipFill>
          <a:blip r:embed="rId6">
            <a:alphaModFix/>
          </a:blip>
          <a:stretch>
            <a:fillRect/>
          </a:stretch>
        </p:blipFill>
        <p:spPr>
          <a:xfrm>
            <a:off x="5410611" y="4946927"/>
            <a:ext cx="720000" cy="720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7"/>
          <p:cNvSpPr txBox="1"/>
          <p:nvPr>
            <p:ph idx="1" type="subTitle"/>
          </p:nvPr>
        </p:nvSpPr>
        <p:spPr>
          <a:xfrm>
            <a:off x="1074600" y="518825"/>
            <a:ext cx="4113600" cy="49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Sleeping Pills</a:t>
            </a:r>
            <a:endParaRPr/>
          </a:p>
        </p:txBody>
      </p:sp>
      <p:sp>
        <p:nvSpPr>
          <p:cNvPr id="166" name="Google Shape;166;p17"/>
          <p:cNvSpPr txBox="1"/>
          <p:nvPr>
            <p:ph idx="2" type="body"/>
          </p:nvPr>
        </p:nvSpPr>
        <p:spPr>
          <a:xfrm>
            <a:off x="1074700" y="1012875"/>
            <a:ext cx="4113600" cy="143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a:t>Ability:</a:t>
            </a:r>
            <a:r>
              <a:rPr lang="en-GB"/>
              <a:t> Can be added to any unsupervised drink. If a player </a:t>
            </a:r>
            <a:r>
              <a:rPr lang="en-GB"/>
              <a:t>consumes</a:t>
            </a:r>
            <a:r>
              <a:rPr lang="en-GB"/>
              <a:t> the drink, let an Organiser know as they are about to fall </a:t>
            </a:r>
            <a:r>
              <a:rPr lang="en-GB"/>
              <a:t>unconscious</a:t>
            </a:r>
            <a:r>
              <a:rPr lang="en-GB"/>
              <a:t>.</a:t>
            </a:r>
            <a:endParaRPr/>
          </a:p>
          <a:p>
            <a:pPr indent="0" lvl="0" marL="0" rtl="0" algn="ctr">
              <a:spcBef>
                <a:spcPts val="1600"/>
              </a:spcBef>
              <a:spcAft>
                <a:spcPts val="1600"/>
              </a:spcAft>
              <a:buNone/>
            </a:pPr>
            <a:r>
              <a:rPr i="1" lang="en-GB"/>
              <a:t>Uses: </a:t>
            </a:r>
            <a:r>
              <a:rPr lang="en-GB" sz="2400"/>
              <a:t>O O</a:t>
            </a:r>
            <a:endParaRPr sz="2400"/>
          </a:p>
        </p:txBody>
      </p:sp>
      <p:sp>
        <p:nvSpPr>
          <p:cNvPr id="167" name="Google Shape;167;p17"/>
          <p:cNvSpPr txBox="1"/>
          <p:nvPr>
            <p:ph idx="3" type="subTitle"/>
          </p:nvPr>
        </p:nvSpPr>
        <p:spPr>
          <a:xfrm>
            <a:off x="5793175" y="518825"/>
            <a:ext cx="4113600" cy="49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Taser</a:t>
            </a:r>
            <a:endParaRPr/>
          </a:p>
        </p:txBody>
      </p:sp>
      <p:sp>
        <p:nvSpPr>
          <p:cNvPr id="168" name="Google Shape;168;p17"/>
          <p:cNvSpPr txBox="1"/>
          <p:nvPr>
            <p:ph idx="4" type="body"/>
          </p:nvPr>
        </p:nvSpPr>
        <p:spPr>
          <a:xfrm>
            <a:off x="5810425" y="1012875"/>
            <a:ext cx="4096200" cy="143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a:t>Ability:</a:t>
            </a:r>
            <a:r>
              <a:rPr lang="en-GB"/>
              <a:t> </a:t>
            </a:r>
            <a:r>
              <a:rPr i="1" lang="en-GB"/>
              <a:t>(Gently)</a:t>
            </a:r>
            <a:r>
              <a:rPr lang="en-GB"/>
              <a:t> press this card against another player, and then show them this item. They become unconscious.</a:t>
            </a:r>
            <a:endParaRPr/>
          </a:p>
          <a:p>
            <a:pPr indent="0" lvl="0" marL="0" rtl="0" algn="ctr">
              <a:spcBef>
                <a:spcPts val="1600"/>
              </a:spcBef>
              <a:spcAft>
                <a:spcPts val="1600"/>
              </a:spcAft>
              <a:buNone/>
            </a:pPr>
            <a:r>
              <a:rPr i="1" lang="en-GB"/>
              <a:t>Uses:</a:t>
            </a:r>
            <a:r>
              <a:rPr lang="en-GB"/>
              <a:t> </a:t>
            </a:r>
            <a:r>
              <a:rPr lang="en-GB" sz="2400"/>
              <a:t>O</a:t>
            </a:r>
            <a:endParaRPr sz="2400"/>
          </a:p>
        </p:txBody>
      </p:sp>
      <p:sp>
        <p:nvSpPr>
          <p:cNvPr id="169" name="Google Shape;169;p17"/>
          <p:cNvSpPr txBox="1"/>
          <p:nvPr>
            <p:ph idx="5" type="subTitle"/>
          </p:nvPr>
        </p:nvSpPr>
        <p:spPr>
          <a:xfrm>
            <a:off x="1074600" y="2816450"/>
            <a:ext cx="4113600" cy="49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Lucky Lotto Land Ticket</a:t>
            </a:r>
            <a:endParaRPr/>
          </a:p>
        </p:txBody>
      </p:sp>
      <p:sp>
        <p:nvSpPr>
          <p:cNvPr id="170" name="Google Shape;170;p17"/>
          <p:cNvSpPr txBox="1"/>
          <p:nvPr>
            <p:ph idx="6" type="body"/>
          </p:nvPr>
        </p:nvSpPr>
        <p:spPr>
          <a:xfrm>
            <a:off x="1074600" y="3310500"/>
            <a:ext cx="4113600" cy="1433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GB"/>
              <a:t>A laminated lottery ticket, purchased many years ago.</a:t>
            </a:r>
            <a:endParaRPr/>
          </a:p>
        </p:txBody>
      </p:sp>
      <p:sp>
        <p:nvSpPr>
          <p:cNvPr id="171" name="Google Shape;171;p17"/>
          <p:cNvSpPr txBox="1"/>
          <p:nvPr>
            <p:ph idx="7" type="subTitle"/>
          </p:nvPr>
        </p:nvSpPr>
        <p:spPr>
          <a:xfrm>
            <a:off x="5793175" y="2816450"/>
            <a:ext cx="4113600" cy="49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Medkit</a:t>
            </a:r>
            <a:endParaRPr/>
          </a:p>
        </p:txBody>
      </p:sp>
      <p:sp>
        <p:nvSpPr>
          <p:cNvPr id="172" name="Google Shape;172;p17"/>
          <p:cNvSpPr txBox="1"/>
          <p:nvPr>
            <p:ph idx="8" type="body"/>
          </p:nvPr>
        </p:nvSpPr>
        <p:spPr>
          <a:xfrm>
            <a:off x="5793175" y="3310500"/>
            <a:ext cx="4113600" cy="143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a:t>Ability: </a:t>
            </a:r>
            <a:r>
              <a:rPr lang="en-GB"/>
              <a:t>Use on another player to immediately heal them of all medical ailments.</a:t>
            </a:r>
            <a:endParaRPr/>
          </a:p>
          <a:p>
            <a:pPr indent="0" lvl="0" marL="0" rtl="0" algn="ctr">
              <a:spcBef>
                <a:spcPts val="1600"/>
              </a:spcBef>
              <a:spcAft>
                <a:spcPts val="1600"/>
              </a:spcAft>
              <a:buNone/>
            </a:pPr>
            <a:r>
              <a:rPr i="1" lang="en-GB"/>
              <a:t>Uses:</a:t>
            </a:r>
            <a:r>
              <a:rPr lang="en-GB"/>
              <a:t> </a:t>
            </a:r>
            <a:r>
              <a:rPr lang="en-GB" sz="2400"/>
              <a:t>O O</a:t>
            </a:r>
            <a:endParaRPr sz="2400"/>
          </a:p>
        </p:txBody>
      </p:sp>
      <p:sp>
        <p:nvSpPr>
          <p:cNvPr id="173" name="Google Shape;173;p17"/>
          <p:cNvSpPr txBox="1"/>
          <p:nvPr>
            <p:ph idx="9" type="subTitle"/>
          </p:nvPr>
        </p:nvSpPr>
        <p:spPr>
          <a:xfrm>
            <a:off x="1074600" y="5114075"/>
            <a:ext cx="4113600" cy="49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Small ‘7’ Digit Key</a:t>
            </a:r>
            <a:endParaRPr/>
          </a:p>
        </p:txBody>
      </p:sp>
      <p:sp>
        <p:nvSpPr>
          <p:cNvPr id="174" name="Google Shape;174;p17"/>
          <p:cNvSpPr txBox="1"/>
          <p:nvPr>
            <p:ph idx="13" type="body"/>
          </p:nvPr>
        </p:nvSpPr>
        <p:spPr>
          <a:xfrm>
            <a:off x="1074600" y="5608125"/>
            <a:ext cx="4113600" cy="1433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GB"/>
              <a:t>A small button that looks like it belongs to a keyboard. It has the number ‘7’ written on it.</a:t>
            </a:r>
            <a:endParaRPr/>
          </a:p>
        </p:txBody>
      </p:sp>
      <p:sp>
        <p:nvSpPr>
          <p:cNvPr id="175" name="Google Shape;175;p17"/>
          <p:cNvSpPr txBox="1"/>
          <p:nvPr>
            <p:ph idx="14" type="subTitle"/>
          </p:nvPr>
        </p:nvSpPr>
        <p:spPr>
          <a:xfrm>
            <a:off x="5793175" y="5114075"/>
            <a:ext cx="4113600" cy="49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Police Badge</a:t>
            </a:r>
            <a:endParaRPr/>
          </a:p>
        </p:txBody>
      </p:sp>
      <p:sp>
        <p:nvSpPr>
          <p:cNvPr id="176" name="Google Shape;176;p17"/>
          <p:cNvSpPr txBox="1"/>
          <p:nvPr>
            <p:ph idx="15" type="body"/>
          </p:nvPr>
        </p:nvSpPr>
        <p:spPr>
          <a:xfrm>
            <a:off x="5793175" y="5608125"/>
            <a:ext cx="4113600" cy="143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An authentic looking police badge.</a:t>
            </a:r>
            <a:endParaRPr/>
          </a:p>
          <a:p>
            <a:pPr indent="0" lvl="0" marL="0" rtl="0" algn="ctr">
              <a:spcBef>
                <a:spcPts val="1600"/>
              </a:spcBef>
              <a:spcAft>
                <a:spcPts val="1600"/>
              </a:spcAft>
              <a:buClr>
                <a:schemeClr val="dk1"/>
              </a:buClr>
              <a:buSzPts val="1100"/>
              <a:buFont typeface="Arial"/>
              <a:buNone/>
            </a:pPr>
            <a:r>
              <a:rPr b="1" lang="en-GB"/>
              <a:t>Ability: </a:t>
            </a:r>
            <a:r>
              <a:rPr lang="en-GB"/>
              <a:t>In the case of a tie-breaker during a group event, reveal this item to break the tie.</a:t>
            </a:r>
            <a:endParaRPr/>
          </a:p>
        </p:txBody>
      </p:sp>
      <p:pic>
        <p:nvPicPr>
          <p:cNvPr id="177" name="Google Shape;177;p17"/>
          <p:cNvPicPr preferRelativeResize="0"/>
          <p:nvPr/>
        </p:nvPicPr>
        <p:blipFill>
          <a:blip r:embed="rId3">
            <a:alphaModFix/>
          </a:blip>
          <a:stretch>
            <a:fillRect/>
          </a:stretch>
        </p:blipFill>
        <p:spPr>
          <a:xfrm>
            <a:off x="669134" y="414848"/>
            <a:ext cx="720001" cy="720001"/>
          </a:xfrm>
          <a:prstGeom prst="rect">
            <a:avLst/>
          </a:prstGeom>
          <a:noFill/>
          <a:ln>
            <a:noFill/>
          </a:ln>
        </p:spPr>
      </p:pic>
      <p:pic>
        <p:nvPicPr>
          <p:cNvPr id="178" name="Google Shape;178;p17"/>
          <p:cNvPicPr preferRelativeResize="0"/>
          <p:nvPr/>
        </p:nvPicPr>
        <p:blipFill>
          <a:blip r:embed="rId4">
            <a:alphaModFix/>
          </a:blip>
          <a:stretch>
            <a:fillRect/>
          </a:stretch>
        </p:blipFill>
        <p:spPr>
          <a:xfrm>
            <a:off x="5413742" y="414850"/>
            <a:ext cx="720000" cy="720000"/>
          </a:xfrm>
          <a:prstGeom prst="rect">
            <a:avLst/>
          </a:prstGeom>
          <a:noFill/>
          <a:ln>
            <a:noFill/>
          </a:ln>
        </p:spPr>
      </p:pic>
      <p:pic>
        <p:nvPicPr>
          <p:cNvPr id="179" name="Google Shape;179;p17"/>
          <p:cNvPicPr preferRelativeResize="0"/>
          <p:nvPr/>
        </p:nvPicPr>
        <p:blipFill>
          <a:blip r:embed="rId5">
            <a:alphaModFix/>
          </a:blip>
          <a:stretch>
            <a:fillRect/>
          </a:stretch>
        </p:blipFill>
        <p:spPr>
          <a:xfrm>
            <a:off x="669125" y="2689952"/>
            <a:ext cx="720000" cy="720000"/>
          </a:xfrm>
          <a:prstGeom prst="rect">
            <a:avLst/>
          </a:prstGeom>
          <a:noFill/>
          <a:ln>
            <a:noFill/>
          </a:ln>
        </p:spPr>
      </p:pic>
      <p:pic>
        <p:nvPicPr>
          <p:cNvPr id="180" name="Google Shape;180;p17"/>
          <p:cNvPicPr preferRelativeResize="0"/>
          <p:nvPr/>
        </p:nvPicPr>
        <p:blipFill>
          <a:blip r:embed="rId6">
            <a:alphaModFix/>
          </a:blip>
          <a:stretch>
            <a:fillRect/>
          </a:stretch>
        </p:blipFill>
        <p:spPr>
          <a:xfrm>
            <a:off x="5413750" y="2689952"/>
            <a:ext cx="720000" cy="720000"/>
          </a:xfrm>
          <a:prstGeom prst="rect">
            <a:avLst/>
          </a:prstGeom>
          <a:noFill/>
          <a:ln>
            <a:noFill/>
          </a:ln>
        </p:spPr>
      </p:pic>
      <p:pic>
        <p:nvPicPr>
          <p:cNvPr id="181" name="Google Shape;181;p17"/>
          <p:cNvPicPr preferRelativeResize="0"/>
          <p:nvPr/>
        </p:nvPicPr>
        <p:blipFill>
          <a:blip r:embed="rId7">
            <a:alphaModFix/>
          </a:blip>
          <a:stretch>
            <a:fillRect/>
          </a:stretch>
        </p:blipFill>
        <p:spPr>
          <a:xfrm>
            <a:off x="669125" y="4951502"/>
            <a:ext cx="720000" cy="720000"/>
          </a:xfrm>
          <a:prstGeom prst="rect">
            <a:avLst/>
          </a:prstGeom>
          <a:noFill/>
          <a:ln>
            <a:noFill/>
          </a:ln>
        </p:spPr>
      </p:pic>
      <p:pic>
        <p:nvPicPr>
          <p:cNvPr id="182" name="Google Shape;182;p17"/>
          <p:cNvPicPr preferRelativeResize="0"/>
          <p:nvPr/>
        </p:nvPicPr>
        <p:blipFill rotWithShape="1">
          <a:blip r:embed="rId8">
            <a:alphaModFix/>
          </a:blip>
          <a:srcRect b="0" l="0" r="0" t="0"/>
          <a:stretch/>
        </p:blipFill>
        <p:spPr>
          <a:xfrm>
            <a:off x="5407173" y="4945691"/>
            <a:ext cx="720000" cy="72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18"/>
          <p:cNvSpPr txBox="1"/>
          <p:nvPr>
            <p:ph idx="1" type="subTitle"/>
          </p:nvPr>
        </p:nvSpPr>
        <p:spPr>
          <a:xfrm>
            <a:off x="1074600" y="518825"/>
            <a:ext cx="4113600" cy="49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Newspaper Clippings</a:t>
            </a:r>
            <a:endParaRPr/>
          </a:p>
        </p:txBody>
      </p:sp>
      <p:sp>
        <p:nvSpPr>
          <p:cNvPr id="188" name="Google Shape;188;p18"/>
          <p:cNvSpPr txBox="1"/>
          <p:nvPr>
            <p:ph idx="2" type="body"/>
          </p:nvPr>
        </p:nvSpPr>
        <p:spPr>
          <a:xfrm>
            <a:off x="1074700" y="1012875"/>
            <a:ext cx="4113600" cy="1433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GB"/>
              <a:t>Some clippings taken out of various news stories about </a:t>
            </a:r>
            <a:r>
              <a:rPr i="1" lang="en-GB"/>
              <a:t>The Plagu3</a:t>
            </a:r>
            <a:r>
              <a:rPr lang="en-GB"/>
              <a:t>.</a:t>
            </a:r>
            <a:endParaRPr/>
          </a:p>
        </p:txBody>
      </p:sp>
      <p:sp>
        <p:nvSpPr>
          <p:cNvPr id="189" name="Google Shape;189;p18"/>
          <p:cNvSpPr txBox="1"/>
          <p:nvPr>
            <p:ph idx="3" type="subTitle"/>
          </p:nvPr>
        </p:nvSpPr>
        <p:spPr>
          <a:xfrm>
            <a:off x="5793175" y="518825"/>
            <a:ext cx="4113600" cy="49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Birthday Sign-up Sheet</a:t>
            </a:r>
            <a:endParaRPr/>
          </a:p>
        </p:txBody>
      </p:sp>
      <p:sp>
        <p:nvSpPr>
          <p:cNvPr id="190" name="Google Shape;190;p18"/>
          <p:cNvSpPr txBox="1"/>
          <p:nvPr>
            <p:ph idx="4" type="body"/>
          </p:nvPr>
        </p:nvSpPr>
        <p:spPr>
          <a:xfrm>
            <a:off x="5810425" y="1012875"/>
            <a:ext cx="4096200" cy="1433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GB"/>
              <a:t>Contains a list of people and their favourite treats to receive on their birthday.</a:t>
            </a:r>
            <a:endParaRPr/>
          </a:p>
        </p:txBody>
      </p:sp>
      <p:sp>
        <p:nvSpPr>
          <p:cNvPr id="191" name="Google Shape;191;p18"/>
          <p:cNvSpPr txBox="1"/>
          <p:nvPr>
            <p:ph idx="5" type="subTitle"/>
          </p:nvPr>
        </p:nvSpPr>
        <p:spPr>
          <a:xfrm>
            <a:off x="1074600" y="2816450"/>
            <a:ext cx="4113600" cy="49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
        <p:nvSpPr>
          <p:cNvPr id="192" name="Google Shape;192;p18"/>
          <p:cNvSpPr txBox="1"/>
          <p:nvPr>
            <p:ph idx="6" type="body"/>
          </p:nvPr>
        </p:nvSpPr>
        <p:spPr>
          <a:xfrm>
            <a:off x="1074600" y="3310500"/>
            <a:ext cx="4113600" cy="1433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t/>
            </a:r>
            <a:endParaRPr/>
          </a:p>
        </p:txBody>
      </p:sp>
      <p:sp>
        <p:nvSpPr>
          <p:cNvPr id="193" name="Google Shape;193;p18"/>
          <p:cNvSpPr txBox="1"/>
          <p:nvPr>
            <p:ph idx="7" type="subTitle"/>
          </p:nvPr>
        </p:nvSpPr>
        <p:spPr>
          <a:xfrm>
            <a:off x="5793175" y="2816450"/>
            <a:ext cx="4113600" cy="49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
        <p:nvSpPr>
          <p:cNvPr id="194" name="Google Shape;194;p18"/>
          <p:cNvSpPr txBox="1"/>
          <p:nvPr>
            <p:ph idx="8" type="body"/>
          </p:nvPr>
        </p:nvSpPr>
        <p:spPr>
          <a:xfrm>
            <a:off x="5793175" y="3310500"/>
            <a:ext cx="4113600" cy="1433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t/>
            </a:r>
            <a:endParaRPr/>
          </a:p>
        </p:txBody>
      </p:sp>
      <p:sp>
        <p:nvSpPr>
          <p:cNvPr id="195" name="Google Shape;195;p18"/>
          <p:cNvSpPr txBox="1"/>
          <p:nvPr>
            <p:ph idx="9" type="subTitle"/>
          </p:nvPr>
        </p:nvSpPr>
        <p:spPr>
          <a:xfrm>
            <a:off x="1074600" y="5114075"/>
            <a:ext cx="4113600" cy="49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
        <p:nvSpPr>
          <p:cNvPr id="196" name="Google Shape;196;p18"/>
          <p:cNvSpPr txBox="1"/>
          <p:nvPr>
            <p:ph idx="13" type="body"/>
          </p:nvPr>
        </p:nvSpPr>
        <p:spPr>
          <a:xfrm>
            <a:off x="1074600" y="5608125"/>
            <a:ext cx="4113600" cy="1433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t/>
            </a:r>
            <a:endParaRPr/>
          </a:p>
        </p:txBody>
      </p:sp>
      <p:sp>
        <p:nvSpPr>
          <p:cNvPr id="197" name="Google Shape;197;p18"/>
          <p:cNvSpPr txBox="1"/>
          <p:nvPr>
            <p:ph idx="14" type="subTitle"/>
          </p:nvPr>
        </p:nvSpPr>
        <p:spPr>
          <a:xfrm>
            <a:off x="5793175" y="5114075"/>
            <a:ext cx="4113600" cy="49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
        <p:nvSpPr>
          <p:cNvPr id="198" name="Google Shape;198;p18"/>
          <p:cNvSpPr txBox="1"/>
          <p:nvPr>
            <p:ph idx="15" type="body"/>
          </p:nvPr>
        </p:nvSpPr>
        <p:spPr>
          <a:xfrm>
            <a:off x="5793175" y="5608125"/>
            <a:ext cx="4113600" cy="1433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t/>
            </a:r>
            <a:endParaRPr/>
          </a:p>
        </p:txBody>
      </p:sp>
      <p:pic>
        <p:nvPicPr>
          <p:cNvPr id="199" name="Google Shape;199;p18"/>
          <p:cNvPicPr preferRelativeResize="0"/>
          <p:nvPr/>
        </p:nvPicPr>
        <p:blipFill>
          <a:blip r:embed="rId3">
            <a:alphaModFix/>
          </a:blip>
          <a:stretch>
            <a:fillRect/>
          </a:stretch>
        </p:blipFill>
        <p:spPr>
          <a:xfrm>
            <a:off x="675478" y="419423"/>
            <a:ext cx="720000" cy="720000"/>
          </a:xfrm>
          <a:prstGeom prst="rect">
            <a:avLst/>
          </a:prstGeom>
          <a:noFill/>
          <a:ln>
            <a:noFill/>
          </a:ln>
        </p:spPr>
      </p:pic>
      <p:pic>
        <p:nvPicPr>
          <p:cNvPr id="200" name="Google Shape;200;p18"/>
          <p:cNvPicPr preferRelativeResize="0"/>
          <p:nvPr/>
        </p:nvPicPr>
        <p:blipFill>
          <a:blip r:embed="rId4">
            <a:alphaModFix/>
          </a:blip>
          <a:stretch>
            <a:fillRect/>
          </a:stretch>
        </p:blipFill>
        <p:spPr>
          <a:xfrm>
            <a:off x="5405647" y="395272"/>
            <a:ext cx="720000" cy="720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19"/>
          <p:cNvSpPr txBox="1"/>
          <p:nvPr>
            <p:ph idx="1" type="body"/>
          </p:nvPr>
        </p:nvSpPr>
        <p:spPr>
          <a:xfrm>
            <a:off x="635500" y="373100"/>
            <a:ext cx="4735800" cy="2271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000">
                <a:solidFill>
                  <a:schemeClr val="dk1"/>
                </a:solidFill>
              </a:rPr>
              <a:t>Dear customer;</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000">
                <a:solidFill>
                  <a:schemeClr val="dk1"/>
                </a:solidFill>
              </a:rPr>
              <a:t>Thank you for purchasing the 1160-IRE bomb. In order to arm the bomb, enter the four-digit code. To disarm the bomb, enter the same four-digit code. The code was set to your birthday as requested (day then month.) We assume the police will be involved so the bomb will explode if you do not disarm within four hours of arming it. It will also detonate if you enter the wrong disarm code.</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00000"/>
              </a:lnSpc>
              <a:spcBef>
                <a:spcPts val="0"/>
              </a:spcBef>
              <a:spcAft>
                <a:spcPts val="0"/>
              </a:spcAft>
              <a:buNone/>
            </a:pPr>
            <a:r>
              <a:rPr lang="en-GB" sz="1000">
                <a:solidFill>
                  <a:schemeClr val="dk1"/>
                </a:solidFill>
              </a:rPr>
              <a:t>PS. Due to a known bug, the bomb cannot be disarmed except when the timer is two minutes or less. If you try earlier, nothing will happen.</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000">
                <a:solidFill>
                  <a:schemeClr val="dk1"/>
                </a:solidFill>
              </a:rPr>
              <a:t>Good luck,</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000">
                <a:solidFill>
                  <a:schemeClr val="dk1"/>
                </a:solidFill>
              </a:rPr>
              <a:t>A.C.M.E. Explosives</a:t>
            </a:r>
            <a:endParaRPr sz="1000">
              <a:solidFill>
                <a:schemeClr val="dk1"/>
              </a:solidFill>
            </a:endParaRPr>
          </a:p>
          <a:p>
            <a:pPr indent="0" lvl="0" marL="0" rtl="0" algn="l">
              <a:spcBef>
                <a:spcPts val="0"/>
              </a:spcBef>
              <a:spcAft>
                <a:spcPts val="1600"/>
              </a:spcAft>
              <a:buNone/>
            </a:pPr>
            <a:r>
              <a:t/>
            </a:r>
            <a:endParaRPr sz="900"/>
          </a:p>
        </p:txBody>
      </p:sp>
      <p:sp>
        <p:nvSpPr>
          <p:cNvPr id="206" name="Google Shape;206;p19"/>
          <p:cNvSpPr txBox="1"/>
          <p:nvPr>
            <p:ph idx="2" type="body"/>
          </p:nvPr>
        </p:nvSpPr>
        <p:spPr>
          <a:xfrm>
            <a:off x="5371225" y="373100"/>
            <a:ext cx="4735800" cy="2271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100">
                <a:solidFill>
                  <a:schemeClr val="dk1"/>
                </a:solidFill>
              </a:rPr>
              <a:t>Hi Dylan;</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00000"/>
              </a:lnSpc>
              <a:spcBef>
                <a:spcPts val="0"/>
              </a:spcBef>
              <a:spcAft>
                <a:spcPts val="0"/>
              </a:spcAft>
              <a:buNone/>
            </a:pPr>
            <a:r>
              <a:rPr lang="en-GB" sz="1100">
                <a:solidFill>
                  <a:schemeClr val="dk1"/>
                </a:solidFill>
              </a:rPr>
              <a:t>I know your Spanish is weak, but I’ll try to keep it simple to help you learn. I’m happy to hear that you are enjoying life, and I’m excited to share that I recently won some lottery money! It might not be much, but it still feels great winning a $500 Lucky Lotto Land ticket. I took my family out for a nice dinner and movie to celebrate.</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100">
                <a:solidFill>
                  <a:schemeClr val="dk1"/>
                </a:solidFill>
              </a:rPr>
              <a:t>Best of luck,</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100">
                <a:solidFill>
                  <a:schemeClr val="dk1"/>
                </a:solidFill>
              </a:rPr>
              <a:t>Amelio</a:t>
            </a:r>
            <a:endParaRPr/>
          </a:p>
        </p:txBody>
      </p:sp>
      <p:sp>
        <p:nvSpPr>
          <p:cNvPr id="207" name="Google Shape;207;p19"/>
          <p:cNvSpPr txBox="1"/>
          <p:nvPr>
            <p:ph idx="3" type="body"/>
          </p:nvPr>
        </p:nvSpPr>
        <p:spPr>
          <a:xfrm>
            <a:off x="635500" y="2644363"/>
            <a:ext cx="4735800" cy="2271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100">
                <a:solidFill>
                  <a:schemeClr val="dk1"/>
                </a:solidFill>
              </a:rPr>
              <a:t>To </a:t>
            </a:r>
            <a:r>
              <a:rPr i="1" lang="en-GB" sz="1100">
                <a:solidFill>
                  <a:schemeClr val="dk1"/>
                </a:solidFill>
              </a:rPr>
              <a:t>The Plagu3</a:t>
            </a:r>
            <a:r>
              <a:rPr lang="en-GB" sz="1100">
                <a:solidFill>
                  <a:schemeClr val="dk1"/>
                </a:solidFill>
              </a:rPr>
              <a:t>;</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100">
                <a:solidFill>
                  <a:schemeClr val="dk1"/>
                </a:solidFill>
              </a:rPr>
              <a:t>Power Industries has claimed to support our charity over the past few months, however, we suspect this is nothing more than a ploy to gain positive public attention. We are yet to receive any funding from them in our account:</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100">
                <a:solidFill>
                  <a:schemeClr val="dk1"/>
                </a:solidFill>
              </a:rPr>
              <a:t>	We-Help-You, Account Number: </a:t>
            </a:r>
            <a:r>
              <a:rPr b="1" lang="en-GB" sz="1100">
                <a:solidFill>
                  <a:schemeClr val="dk1"/>
                </a:solidFill>
              </a:rPr>
              <a:t>321-654-987</a:t>
            </a:r>
            <a:endParaRPr sz="1100">
              <a:solidFill>
                <a:schemeClr val="dk1"/>
              </a:solidFill>
            </a:endParaRPr>
          </a:p>
          <a:p>
            <a:pPr indent="0" lvl="0" marL="0" rtl="0" algn="l">
              <a:lnSpc>
                <a:spcPct val="100000"/>
              </a:lnSpc>
              <a:spcBef>
                <a:spcPts val="0"/>
              </a:spcBef>
              <a:spcAft>
                <a:spcPts val="0"/>
              </a:spcAft>
              <a:buNone/>
            </a:pPr>
            <a:r>
              <a:rPr lang="en-GB" sz="1100">
                <a:solidFill>
                  <a:schemeClr val="dk1"/>
                </a:solidFill>
              </a:rPr>
              <a:t>We would appreciate if you could look into it.</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100">
                <a:solidFill>
                  <a:schemeClr val="dk1"/>
                </a:solidFill>
              </a:rPr>
              <a:t>Much appreciated,</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100">
                <a:solidFill>
                  <a:schemeClr val="dk1"/>
                </a:solidFill>
              </a:rPr>
              <a:t>We-Help-You Administration</a:t>
            </a:r>
            <a:endParaRPr/>
          </a:p>
        </p:txBody>
      </p:sp>
      <p:sp>
        <p:nvSpPr>
          <p:cNvPr id="208" name="Google Shape;208;p19"/>
          <p:cNvSpPr txBox="1"/>
          <p:nvPr>
            <p:ph idx="4" type="body"/>
          </p:nvPr>
        </p:nvSpPr>
        <p:spPr>
          <a:xfrm>
            <a:off x="5371225" y="2644375"/>
            <a:ext cx="4735800" cy="2271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100">
                <a:solidFill>
                  <a:schemeClr val="dk1"/>
                </a:solidFill>
              </a:rPr>
              <a:t>Dear Mr. Boss;</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00000"/>
              </a:lnSpc>
              <a:spcBef>
                <a:spcPts val="0"/>
              </a:spcBef>
              <a:spcAft>
                <a:spcPts val="0"/>
              </a:spcAft>
              <a:buNone/>
            </a:pPr>
            <a:r>
              <a:rPr lang="en-GB" sz="1100">
                <a:solidFill>
                  <a:schemeClr val="dk1"/>
                </a:solidFill>
              </a:rPr>
              <a:t>We regret to inform you that the shipping of your products </a:t>
            </a:r>
            <a:r>
              <a:rPr b="1" lang="en-GB" sz="1100">
                <a:solidFill>
                  <a:schemeClr val="dk1"/>
                </a:solidFill>
              </a:rPr>
              <a:t>Margaret Thatcher Sex Doll</a:t>
            </a:r>
            <a:r>
              <a:rPr lang="en-GB" sz="1100">
                <a:solidFill>
                  <a:schemeClr val="dk1"/>
                </a:solidFill>
              </a:rPr>
              <a:t> and </a:t>
            </a:r>
            <a:r>
              <a:rPr b="1" lang="en-GB" sz="1100">
                <a:solidFill>
                  <a:schemeClr val="dk1"/>
                </a:solidFill>
              </a:rPr>
              <a:t>Jeremy Corbyn Sex Doll</a:t>
            </a:r>
            <a:r>
              <a:rPr lang="en-GB" sz="1100">
                <a:solidFill>
                  <a:schemeClr val="dk1"/>
                </a:solidFill>
              </a:rPr>
              <a:t> have been delayed due to lack of stock. We should have these products available again next week and will upgrade the shipping to express free of charge.</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100">
                <a:solidFill>
                  <a:schemeClr val="dk1"/>
                </a:solidFill>
              </a:rPr>
              <a:t>Sincerest apologies,</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100">
                <a:solidFill>
                  <a:schemeClr val="dk1"/>
                </a:solidFill>
              </a:rPr>
              <a:t>A.C.M.E. Inflatables</a:t>
            </a:r>
            <a:endParaRPr/>
          </a:p>
        </p:txBody>
      </p:sp>
      <p:pic>
        <p:nvPicPr>
          <p:cNvPr id="209" name="Google Shape;209;p19"/>
          <p:cNvPicPr preferRelativeResize="0"/>
          <p:nvPr/>
        </p:nvPicPr>
        <p:blipFill>
          <a:blip r:embed="rId3">
            <a:alphaModFix/>
          </a:blip>
          <a:stretch>
            <a:fillRect/>
          </a:stretch>
        </p:blipFill>
        <p:spPr>
          <a:xfrm>
            <a:off x="741522" y="5021694"/>
            <a:ext cx="2050575" cy="2050550"/>
          </a:xfrm>
          <a:prstGeom prst="rect">
            <a:avLst/>
          </a:prstGeom>
          <a:noFill/>
          <a:ln>
            <a:noFill/>
          </a:ln>
        </p:spPr>
      </p:pic>
      <p:pic>
        <p:nvPicPr>
          <p:cNvPr id="210" name="Google Shape;210;p19"/>
          <p:cNvPicPr preferRelativeResize="0"/>
          <p:nvPr/>
        </p:nvPicPr>
        <p:blipFill>
          <a:blip r:embed="rId3">
            <a:alphaModFix/>
          </a:blip>
          <a:stretch>
            <a:fillRect/>
          </a:stretch>
        </p:blipFill>
        <p:spPr>
          <a:xfrm>
            <a:off x="5485047" y="5021694"/>
            <a:ext cx="2050575" cy="2050550"/>
          </a:xfrm>
          <a:prstGeom prst="rect">
            <a:avLst/>
          </a:prstGeom>
          <a:noFill/>
          <a:ln>
            <a:noFill/>
          </a:ln>
        </p:spPr>
      </p:pic>
      <p:sp>
        <p:nvSpPr>
          <p:cNvPr id="211" name="Google Shape;211;p19"/>
          <p:cNvSpPr txBox="1"/>
          <p:nvPr/>
        </p:nvSpPr>
        <p:spPr>
          <a:xfrm>
            <a:off x="2792100" y="5021700"/>
            <a:ext cx="2477700" cy="481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GB">
                <a:solidFill>
                  <a:srgbClr val="B7B7B7"/>
                </a:solidFill>
              </a:rPr>
              <a:t>NEW GOAL</a:t>
            </a:r>
            <a:endParaRPr b="1">
              <a:solidFill>
                <a:srgbClr val="B7B7B7"/>
              </a:solidFill>
            </a:endParaRPr>
          </a:p>
        </p:txBody>
      </p:sp>
      <p:sp>
        <p:nvSpPr>
          <p:cNvPr id="212" name="Google Shape;212;p19"/>
          <p:cNvSpPr txBox="1"/>
          <p:nvPr/>
        </p:nvSpPr>
        <p:spPr>
          <a:xfrm>
            <a:off x="7535625" y="5021700"/>
            <a:ext cx="2477700" cy="481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GB">
                <a:solidFill>
                  <a:srgbClr val="B7B7B7"/>
                </a:solidFill>
              </a:rPr>
              <a:t>NEW GOAL</a:t>
            </a:r>
            <a:endParaRPr b="1">
              <a:solidFill>
                <a:srgbClr val="B7B7B7"/>
              </a:solidFill>
            </a:endParaRPr>
          </a:p>
        </p:txBody>
      </p:sp>
      <p:sp>
        <p:nvSpPr>
          <p:cNvPr id="213" name="Google Shape;213;p19"/>
          <p:cNvSpPr txBox="1"/>
          <p:nvPr/>
        </p:nvSpPr>
        <p:spPr>
          <a:xfrm>
            <a:off x="2792100" y="5502900"/>
            <a:ext cx="2477700" cy="15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Ensure Sam Bayley survives.</a:t>
            </a:r>
            <a:r>
              <a:rPr lang="en-GB"/>
              <a:t> Keep them alive! They must not die!</a:t>
            </a:r>
            <a:endParaRPr/>
          </a:p>
        </p:txBody>
      </p:sp>
      <p:sp>
        <p:nvSpPr>
          <p:cNvPr id="214" name="Google Shape;214;p19"/>
          <p:cNvSpPr txBox="1"/>
          <p:nvPr/>
        </p:nvSpPr>
        <p:spPr>
          <a:xfrm>
            <a:off x="7535625" y="5502900"/>
            <a:ext cx="2477700" cy="15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Ensure Sam Bayley survives. </a:t>
            </a:r>
            <a:r>
              <a:rPr lang="en-GB">
                <a:solidFill>
                  <a:schemeClr val="dk1"/>
                </a:solidFill>
              </a:rPr>
              <a:t>Keep them alive! They must not die!</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0"/>
          <p:cNvSpPr/>
          <p:nvPr/>
        </p:nvSpPr>
        <p:spPr>
          <a:xfrm>
            <a:off x="636775" y="379350"/>
            <a:ext cx="9456600" cy="45522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0"/>
          <p:cNvSpPr/>
          <p:nvPr/>
        </p:nvSpPr>
        <p:spPr>
          <a:xfrm>
            <a:off x="636775" y="4931550"/>
            <a:ext cx="9456600" cy="227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0"/>
          <p:cNvSpPr/>
          <p:nvPr/>
        </p:nvSpPr>
        <p:spPr>
          <a:xfrm>
            <a:off x="636775" y="2641975"/>
            <a:ext cx="4769100" cy="22761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0"/>
          <p:cNvSpPr txBox="1"/>
          <p:nvPr>
            <p:ph idx="1" type="subTitle"/>
          </p:nvPr>
        </p:nvSpPr>
        <p:spPr>
          <a:xfrm>
            <a:off x="1074600" y="518825"/>
            <a:ext cx="4113600" cy="49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You’re Fired!</a:t>
            </a:r>
            <a:endParaRPr/>
          </a:p>
        </p:txBody>
      </p:sp>
      <p:sp>
        <p:nvSpPr>
          <p:cNvPr id="223" name="Google Shape;223;p20"/>
          <p:cNvSpPr txBox="1"/>
          <p:nvPr>
            <p:ph idx="3" type="subTitle"/>
          </p:nvPr>
        </p:nvSpPr>
        <p:spPr>
          <a:xfrm>
            <a:off x="5793175" y="518825"/>
            <a:ext cx="4113600" cy="49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You’re Fired!</a:t>
            </a:r>
            <a:endParaRPr/>
          </a:p>
        </p:txBody>
      </p:sp>
      <p:sp>
        <p:nvSpPr>
          <p:cNvPr id="224" name="Google Shape;224;p20"/>
          <p:cNvSpPr txBox="1"/>
          <p:nvPr>
            <p:ph idx="5" type="subTitle"/>
          </p:nvPr>
        </p:nvSpPr>
        <p:spPr>
          <a:xfrm>
            <a:off x="1074600" y="2816450"/>
            <a:ext cx="4113600" cy="49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You’re Arrested!</a:t>
            </a:r>
            <a:endParaRPr/>
          </a:p>
        </p:txBody>
      </p:sp>
      <p:pic>
        <p:nvPicPr>
          <p:cNvPr id="225" name="Google Shape;225;p20"/>
          <p:cNvPicPr preferRelativeResize="0"/>
          <p:nvPr/>
        </p:nvPicPr>
        <p:blipFill>
          <a:blip r:embed="rId3">
            <a:alphaModFix amt="10000"/>
          </a:blip>
          <a:stretch>
            <a:fillRect/>
          </a:stretch>
        </p:blipFill>
        <p:spPr>
          <a:xfrm>
            <a:off x="665356" y="1167851"/>
            <a:ext cx="1440000" cy="1440000"/>
          </a:xfrm>
          <a:prstGeom prst="rect">
            <a:avLst/>
          </a:prstGeom>
          <a:noFill/>
          <a:ln>
            <a:noFill/>
          </a:ln>
        </p:spPr>
      </p:pic>
      <p:sp>
        <p:nvSpPr>
          <p:cNvPr id="226" name="Google Shape;226;p20"/>
          <p:cNvSpPr txBox="1"/>
          <p:nvPr>
            <p:ph idx="7" type="subTitle"/>
          </p:nvPr>
        </p:nvSpPr>
        <p:spPr>
          <a:xfrm>
            <a:off x="5793175" y="2816450"/>
            <a:ext cx="4113600" cy="49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You’re Fired!</a:t>
            </a:r>
            <a:endParaRPr/>
          </a:p>
        </p:txBody>
      </p:sp>
      <p:sp>
        <p:nvSpPr>
          <p:cNvPr id="227" name="Google Shape;227;p20"/>
          <p:cNvSpPr txBox="1"/>
          <p:nvPr>
            <p:ph idx="9" type="subTitle"/>
          </p:nvPr>
        </p:nvSpPr>
        <p:spPr>
          <a:xfrm>
            <a:off x="1074600" y="5114075"/>
            <a:ext cx="4113600" cy="49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You’re Unconscious!</a:t>
            </a:r>
            <a:endParaRPr/>
          </a:p>
        </p:txBody>
      </p:sp>
      <p:sp>
        <p:nvSpPr>
          <p:cNvPr id="228" name="Google Shape;228;p20"/>
          <p:cNvSpPr txBox="1"/>
          <p:nvPr>
            <p:ph idx="14" type="subTitle"/>
          </p:nvPr>
        </p:nvSpPr>
        <p:spPr>
          <a:xfrm>
            <a:off x="5793175" y="5114075"/>
            <a:ext cx="4113600" cy="49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You’re Unconscious!</a:t>
            </a:r>
            <a:endParaRPr/>
          </a:p>
        </p:txBody>
      </p:sp>
      <p:pic>
        <p:nvPicPr>
          <p:cNvPr id="229" name="Google Shape;229;p20"/>
          <p:cNvPicPr preferRelativeResize="0"/>
          <p:nvPr/>
        </p:nvPicPr>
        <p:blipFill>
          <a:blip r:embed="rId4">
            <a:alphaModFix amt="10000"/>
          </a:blip>
          <a:stretch>
            <a:fillRect/>
          </a:stretch>
        </p:blipFill>
        <p:spPr>
          <a:xfrm>
            <a:off x="663872" y="5744872"/>
            <a:ext cx="1440000" cy="1440000"/>
          </a:xfrm>
          <a:prstGeom prst="rect">
            <a:avLst/>
          </a:prstGeom>
          <a:noFill/>
          <a:ln>
            <a:noFill/>
          </a:ln>
        </p:spPr>
      </p:pic>
      <p:pic>
        <p:nvPicPr>
          <p:cNvPr id="230" name="Google Shape;230;p20"/>
          <p:cNvPicPr preferRelativeResize="0"/>
          <p:nvPr/>
        </p:nvPicPr>
        <p:blipFill>
          <a:blip r:embed="rId4">
            <a:alphaModFix amt="10000"/>
          </a:blip>
          <a:stretch>
            <a:fillRect/>
          </a:stretch>
        </p:blipFill>
        <p:spPr>
          <a:xfrm>
            <a:off x="5460065" y="5744865"/>
            <a:ext cx="1440000" cy="1440000"/>
          </a:xfrm>
          <a:prstGeom prst="rect">
            <a:avLst/>
          </a:prstGeom>
          <a:noFill/>
          <a:ln>
            <a:noFill/>
          </a:ln>
        </p:spPr>
      </p:pic>
      <p:pic>
        <p:nvPicPr>
          <p:cNvPr id="231" name="Google Shape;231;p20"/>
          <p:cNvPicPr preferRelativeResize="0"/>
          <p:nvPr/>
        </p:nvPicPr>
        <p:blipFill>
          <a:blip r:embed="rId3">
            <a:alphaModFix amt="10000"/>
          </a:blip>
          <a:stretch>
            <a:fillRect/>
          </a:stretch>
        </p:blipFill>
        <p:spPr>
          <a:xfrm>
            <a:off x="5449471" y="1166400"/>
            <a:ext cx="1440000" cy="1440000"/>
          </a:xfrm>
          <a:prstGeom prst="rect">
            <a:avLst/>
          </a:prstGeom>
          <a:noFill/>
          <a:ln>
            <a:noFill/>
          </a:ln>
        </p:spPr>
      </p:pic>
      <p:pic>
        <p:nvPicPr>
          <p:cNvPr id="232" name="Google Shape;232;p20"/>
          <p:cNvPicPr preferRelativeResize="0"/>
          <p:nvPr/>
        </p:nvPicPr>
        <p:blipFill>
          <a:blip r:embed="rId3">
            <a:alphaModFix amt="10000"/>
          </a:blip>
          <a:stretch>
            <a:fillRect/>
          </a:stretch>
        </p:blipFill>
        <p:spPr>
          <a:xfrm>
            <a:off x="5449481" y="3445266"/>
            <a:ext cx="1440000" cy="1440000"/>
          </a:xfrm>
          <a:prstGeom prst="rect">
            <a:avLst/>
          </a:prstGeom>
          <a:noFill/>
          <a:ln>
            <a:noFill/>
          </a:ln>
        </p:spPr>
      </p:pic>
      <p:pic>
        <p:nvPicPr>
          <p:cNvPr id="233" name="Google Shape;233;p20"/>
          <p:cNvPicPr preferRelativeResize="0"/>
          <p:nvPr/>
        </p:nvPicPr>
        <p:blipFill rotWithShape="1">
          <a:blip r:embed="rId5">
            <a:alphaModFix amt="30000"/>
          </a:blip>
          <a:srcRect b="0" l="0" r="0" t="0"/>
          <a:stretch/>
        </p:blipFill>
        <p:spPr>
          <a:xfrm>
            <a:off x="665356" y="3443281"/>
            <a:ext cx="1440000" cy="1440000"/>
          </a:xfrm>
          <a:prstGeom prst="rect">
            <a:avLst/>
          </a:prstGeom>
          <a:noFill/>
          <a:ln>
            <a:noFill/>
          </a:ln>
        </p:spPr>
      </p:pic>
      <p:sp>
        <p:nvSpPr>
          <p:cNvPr id="234" name="Google Shape;234;p20"/>
          <p:cNvSpPr txBox="1"/>
          <p:nvPr>
            <p:ph idx="2" type="body"/>
          </p:nvPr>
        </p:nvSpPr>
        <p:spPr>
          <a:xfrm>
            <a:off x="1074700" y="1012875"/>
            <a:ext cx="4113600" cy="143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i="1" lang="en-GB"/>
              <a:t>(This isn’t an Item.)</a:t>
            </a:r>
            <a:endParaRPr i="1"/>
          </a:p>
          <a:p>
            <a:pPr indent="0" lvl="0" marL="0" rtl="0" algn="ctr">
              <a:spcBef>
                <a:spcPts val="1600"/>
              </a:spcBef>
              <a:spcAft>
                <a:spcPts val="0"/>
              </a:spcAft>
              <a:buNone/>
            </a:pPr>
            <a:r>
              <a:rPr lang="en-GB"/>
              <a:t>Immediately forfeit all Access Card items.</a:t>
            </a:r>
            <a:br>
              <a:rPr lang="en-GB"/>
            </a:br>
            <a:r>
              <a:rPr lang="en-GB"/>
              <a:t>You can still play the game, however:</a:t>
            </a:r>
            <a:endParaRPr/>
          </a:p>
          <a:p>
            <a:pPr indent="-304800" lvl="0" marL="457200" rtl="0" algn="ctr">
              <a:spcBef>
                <a:spcPts val="1600"/>
              </a:spcBef>
              <a:spcAft>
                <a:spcPts val="0"/>
              </a:spcAft>
              <a:buSzPts val="1200"/>
              <a:buChar char="●"/>
            </a:pPr>
            <a:r>
              <a:rPr lang="en-GB"/>
              <a:t>You cannot vote in group events</a:t>
            </a:r>
            <a:r>
              <a:rPr lang="en-GB"/>
              <a:t>.</a:t>
            </a:r>
            <a:endParaRPr/>
          </a:p>
          <a:p>
            <a:pPr indent="-304800" lvl="0" marL="457200" rtl="0" algn="ctr">
              <a:spcBef>
                <a:spcPts val="0"/>
              </a:spcBef>
              <a:spcAft>
                <a:spcPts val="0"/>
              </a:spcAft>
              <a:buSzPts val="1200"/>
              <a:buChar char="●"/>
            </a:pPr>
            <a:r>
              <a:rPr lang="en-GB"/>
              <a:t>You cannot attempt to defuse the bomb.</a:t>
            </a:r>
            <a:endParaRPr/>
          </a:p>
        </p:txBody>
      </p:sp>
      <p:sp>
        <p:nvSpPr>
          <p:cNvPr id="235" name="Google Shape;235;p20"/>
          <p:cNvSpPr txBox="1"/>
          <p:nvPr>
            <p:ph idx="4" type="body"/>
          </p:nvPr>
        </p:nvSpPr>
        <p:spPr>
          <a:xfrm>
            <a:off x="5810425" y="1012875"/>
            <a:ext cx="4096200" cy="143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i="1" lang="en-GB"/>
              <a:t>(This isn’t an Item.)</a:t>
            </a:r>
            <a:endParaRPr i="1"/>
          </a:p>
          <a:p>
            <a:pPr indent="0" lvl="0" marL="0" rtl="0" algn="ctr">
              <a:spcBef>
                <a:spcPts val="1600"/>
              </a:spcBef>
              <a:spcAft>
                <a:spcPts val="0"/>
              </a:spcAft>
              <a:buNone/>
            </a:pPr>
            <a:r>
              <a:rPr lang="en-GB"/>
              <a:t>Immediately forfeit all Access Card items.</a:t>
            </a:r>
            <a:br>
              <a:rPr lang="en-GB"/>
            </a:br>
            <a:r>
              <a:rPr lang="en-GB"/>
              <a:t>You can still play the game, however:</a:t>
            </a:r>
            <a:endParaRPr/>
          </a:p>
          <a:p>
            <a:pPr indent="-304800" lvl="0" marL="457200" rtl="0" algn="ctr">
              <a:spcBef>
                <a:spcPts val="1600"/>
              </a:spcBef>
              <a:spcAft>
                <a:spcPts val="0"/>
              </a:spcAft>
              <a:buSzPts val="1200"/>
              <a:buChar char="●"/>
            </a:pPr>
            <a:r>
              <a:rPr lang="en-GB"/>
              <a:t>You cannot vote in group events.</a:t>
            </a:r>
            <a:endParaRPr/>
          </a:p>
          <a:p>
            <a:pPr indent="-304800" lvl="0" marL="457200" rtl="0" algn="ctr">
              <a:spcBef>
                <a:spcPts val="0"/>
              </a:spcBef>
              <a:spcAft>
                <a:spcPts val="0"/>
              </a:spcAft>
              <a:buSzPts val="1200"/>
              <a:buChar char="●"/>
            </a:pPr>
            <a:r>
              <a:rPr lang="en-GB"/>
              <a:t>You cannot attempt to defuse the bomb.</a:t>
            </a:r>
            <a:endParaRPr/>
          </a:p>
        </p:txBody>
      </p:sp>
      <p:sp>
        <p:nvSpPr>
          <p:cNvPr id="236" name="Google Shape;236;p20"/>
          <p:cNvSpPr txBox="1"/>
          <p:nvPr>
            <p:ph idx="6" type="body"/>
          </p:nvPr>
        </p:nvSpPr>
        <p:spPr>
          <a:xfrm>
            <a:off x="1074600" y="3310500"/>
            <a:ext cx="4113600" cy="143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i="1" lang="en-GB"/>
              <a:t>(This isn’t an Item.)</a:t>
            </a:r>
            <a:endParaRPr i="1"/>
          </a:p>
          <a:p>
            <a:pPr indent="0" lvl="0" marL="0" rtl="0" algn="ctr">
              <a:spcBef>
                <a:spcPts val="1600"/>
              </a:spcBef>
              <a:spcAft>
                <a:spcPts val="0"/>
              </a:spcAft>
              <a:buNone/>
            </a:pPr>
            <a:r>
              <a:rPr lang="en-GB"/>
              <a:t>You can still play the game, however:</a:t>
            </a:r>
            <a:endParaRPr/>
          </a:p>
          <a:p>
            <a:pPr indent="-304800" lvl="0" marL="457200" rtl="0" algn="ctr">
              <a:spcBef>
                <a:spcPts val="1600"/>
              </a:spcBef>
              <a:spcAft>
                <a:spcPts val="0"/>
              </a:spcAft>
              <a:buSzPts val="1200"/>
              <a:buChar char="●"/>
            </a:pPr>
            <a:r>
              <a:rPr lang="en-GB"/>
              <a:t>Some Abilities may not be used.</a:t>
            </a:r>
            <a:endParaRPr/>
          </a:p>
          <a:p>
            <a:pPr indent="-304800" lvl="0" marL="457200" rtl="0" algn="ctr">
              <a:spcBef>
                <a:spcPts val="0"/>
              </a:spcBef>
              <a:spcAft>
                <a:spcPts val="0"/>
              </a:spcAft>
              <a:buSzPts val="1200"/>
              <a:buChar char="●"/>
            </a:pPr>
            <a:r>
              <a:rPr lang="en-GB"/>
              <a:t>You cannot vote in</a:t>
            </a:r>
            <a:r>
              <a:rPr lang="en-GB"/>
              <a:t> group events</a:t>
            </a:r>
            <a:r>
              <a:rPr lang="en-GB"/>
              <a:t>.</a:t>
            </a:r>
            <a:endParaRPr/>
          </a:p>
          <a:p>
            <a:pPr indent="-304800" lvl="0" marL="457200" rtl="0" algn="ctr">
              <a:spcBef>
                <a:spcPts val="0"/>
              </a:spcBef>
              <a:spcAft>
                <a:spcPts val="0"/>
              </a:spcAft>
              <a:buSzPts val="1200"/>
              <a:buChar char="●"/>
            </a:pPr>
            <a:r>
              <a:rPr lang="en-GB"/>
              <a:t>You cannot attempt to defuse the bomb.</a:t>
            </a:r>
            <a:endParaRPr/>
          </a:p>
        </p:txBody>
      </p:sp>
      <p:sp>
        <p:nvSpPr>
          <p:cNvPr id="237" name="Google Shape;237;p20"/>
          <p:cNvSpPr txBox="1"/>
          <p:nvPr>
            <p:ph idx="8" type="body"/>
          </p:nvPr>
        </p:nvSpPr>
        <p:spPr>
          <a:xfrm>
            <a:off x="5793175" y="3310500"/>
            <a:ext cx="4113600" cy="143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i="1" lang="en-GB"/>
              <a:t>(This isn’t an Item.)</a:t>
            </a:r>
            <a:endParaRPr i="1"/>
          </a:p>
          <a:p>
            <a:pPr indent="0" lvl="0" marL="0" rtl="0" algn="ctr">
              <a:spcBef>
                <a:spcPts val="1600"/>
              </a:spcBef>
              <a:spcAft>
                <a:spcPts val="0"/>
              </a:spcAft>
              <a:buClr>
                <a:schemeClr val="dk1"/>
              </a:buClr>
              <a:buSzPts val="1100"/>
              <a:buFont typeface="Arial"/>
              <a:buNone/>
            </a:pPr>
            <a:r>
              <a:rPr lang="en-GB"/>
              <a:t>Immediately forfeit all Access Card items.</a:t>
            </a:r>
            <a:br>
              <a:rPr lang="en-GB"/>
            </a:br>
            <a:r>
              <a:rPr lang="en-GB"/>
              <a:t>You can still play the game, however:</a:t>
            </a:r>
            <a:endParaRPr/>
          </a:p>
          <a:p>
            <a:pPr indent="-304800" lvl="0" marL="457200" rtl="0" algn="ctr">
              <a:spcBef>
                <a:spcPts val="1600"/>
              </a:spcBef>
              <a:spcAft>
                <a:spcPts val="0"/>
              </a:spcAft>
              <a:buSzPts val="1200"/>
              <a:buChar char="●"/>
            </a:pPr>
            <a:r>
              <a:rPr lang="en-GB"/>
              <a:t>You cannot vote in group events.</a:t>
            </a:r>
            <a:endParaRPr/>
          </a:p>
          <a:p>
            <a:pPr indent="-304800" lvl="0" marL="457200" rtl="0" algn="ctr">
              <a:spcBef>
                <a:spcPts val="0"/>
              </a:spcBef>
              <a:spcAft>
                <a:spcPts val="0"/>
              </a:spcAft>
              <a:buSzPts val="1200"/>
              <a:buChar char="●"/>
            </a:pPr>
            <a:r>
              <a:rPr lang="en-GB"/>
              <a:t>You cannot attempt to defuse the bomb.</a:t>
            </a:r>
            <a:endParaRPr/>
          </a:p>
        </p:txBody>
      </p:sp>
      <p:sp>
        <p:nvSpPr>
          <p:cNvPr id="238" name="Google Shape;238;p20"/>
          <p:cNvSpPr txBox="1"/>
          <p:nvPr>
            <p:ph idx="13" type="body"/>
          </p:nvPr>
        </p:nvSpPr>
        <p:spPr>
          <a:xfrm>
            <a:off x="1074600" y="5608125"/>
            <a:ext cx="4113600" cy="143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a:t>(This isn’t an Item.)</a:t>
            </a:r>
            <a:endParaRPr i="1"/>
          </a:p>
          <a:p>
            <a:pPr indent="0" lvl="0" marL="0" rtl="0" algn="ctr">
              <a:spcBef>
                <a:spcPts val="1600"/>
              </a:spcBef>
              <a:spcAft>
                <a:spcPts val="0"/>
              </a:spcAft>
              <a:buClr>
                <a:schemeClr val="dk1"/>
              </a:buClr>
              <a:buSzPts val="1100"/>
              <a:buFont typeface="Arial"/>
              <a:buNone/>
            </a:pPr>
            <a:r>
              <a:rPr lang="en-GB"/>
              <a:t>You are temporarily removed from the game.</a:t>
            </a:r>
            <a:br>
              <a:rPr lang="en-GB"/>
            </a:br>
            <a:r>
              <a:rPr lang="en-GB"/>
              <a:t>Don’t worry, you will naturally wake up.</a:t>
            </a:r>
            <a:endParaRPr/>
          </a:p>
          <a:p>
            <a:pPr indent="0" lvl="0" marL="0" rtl="0" algn="ctr">
              <a:spcBef>
                <a:spcPts val="1600"/>
              </a:spcBef>
              <a:spcAft>
                <a:spcPts val="1600"/>
              </a:spcAft>
              <a:buNone/>
            </a:pPr>
            <a:r>
              <a:rPr lang="en-GB"/>
              <a:t>If any player tries to interact with you at all, simply show them this card.</a:t>
            </a:r>
            <a:endParaRPr/>
          </a:p>
        </p:txBody>
      </p:sp>
      <p:sp>
        <p:nvSpPr>
          <p:cNvPr id="239" name="Google Shape;239;p20"/>
          <p:cNvSpPr txBox="1"/>
          <p:nvPr>
            <p:ph idx="15" type="body"/>
          </p:nvPr>
        </p:nvSpPr>
        <p:spPr>
          <a:xfrm>
            <a:off x="5793175" y="5608125"/>
            <a:ext cx="4113600" cy="143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a:t>(This isn’t an Item.)</a:t>
            </a:r>
            <a:endParaRPr i="1"/>
          </a:p>
          <a:p>
            <a:pPr indent="0" lvl="0" marL="0" rtl="0" algn="ctr">
              <a:spcBef>
                <a:spcPts val="1600"/>
              </a:spcBef>
              <a:spcAft>
                <a:spcPts val="0"/>
              </a:spcAft>
              <a:buClr>
                <a:schemeClr val="dk1"/>
              </a:buClr>
              <a:buSzPts val="1100"/>
              <a:buFont typeface="Arial"/>
              <a:buNone/>
            </a:pPr>
            <a:r>
              <a:rPr lang="en-GB"/>
              <a:t>You are temporarily removed from the game.</a:t>
            </a:r>
            <a:br>
              <a:rPr lang="en-GB"/>
            </a:br>
            <a:r>
              <a:rPr lang="en-GB"/>
              <a:t>Don’t worry, you will naturally wake up.</a:t>
            </a:r>
            <a:endParaRPr/>
          </a:p>
          <a:p>
            <a:pPr indent="0" lvl="0" marL="0" rtl="0" algn="ctr">
              <a:spcBef>
                <a:spcPts val="1600"/>
              </a:spcBef>
              <a:spcAft>
                <a:spcPts val="1600"/>
              </a:spcAft>
              <a:buNone/>
            </a:pPr>
            <a:r>
              <a:rPr lang="en-GB"/>
              <a:t>If any player tries to interact with you at all, simply show them this card.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