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Leo Fox</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Leo Fox</a:t>
            </a:r>
            <a:r>
              <a:rPr lang="en-GB"/>
              <a:t> </a:t>
            </a:r>
            <a:endParaRPr/>
          </a:p>
          <a:p>
            <a:pPr indent="0" lvl="0" marL="0" rtl="0" algn="l">
              <a:spcBef>
                <a:spcPts val="0"/>
              </a:spcBef>
              <a:spcAft>
                <a:spcPts val="0"/>
              </a:spcAft>
              <a:buNone/>
            </a:pPr>
            <a:r>
              <a:rPr lang="en-GB" sz="1800">
                <a:solidFill>
                  <a:srgbClr val="666666"/>
                </a:solidFill>
              </a:rPr>
              <a:t>Junior financial consultant for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rPr>
              <a:t>You are not the smoothest guy. You stutter on occasion, drop things all the time and hate talking in front of crowds. This job has been a godsend when it comes to your self-confidence as most of the people here don’t treat you like a little kid. </a:t>
            </a:r>
            <a:br>
              <a:rPr lang="en-GB" sz="1100">
                <a:solidFill>
                  <a:schemeClr val="dk1"/>
                </a:solidFill>
              </a:rPr>
            </a:br>
            <a:br>
              <a:rPr lang="en-GB" sz="1100">
                <a:solidFill>
                  <a:schemeClr val="dk1"/>
                </a:solidFill>
              </a:rPr>
            </a:br>
            <a:r>
              <a:rPr lang="en-GB" sz="1100">
                <a:solidFill>
                  <a:schemeClr val="dk1"/>
                </a:solidFill>
              </a:rPr>
              <a:t>Unfortunately you are worried your performance is not as good as Brad and Hugo… You feel it in your gut that Dominic, the CEO, won’t keep you around much longer if you don’t step up to the plate. You simply cannot get fired. You don’t know what it would do to your confidence, but you don't want to find out. </a:t>
            </a:r>
            <a:br>
              <a:rPr lang="en-GB" sz="1100">
                <a:solidFill>
                  <a:schemeClr val="dk1"/>
                </a:solidFill>
              </a:rPr>
            </a:br>
            <a:br>
              <a:rPr lang="en-GB" sz="1100">
                <a:solidFill>
                  <a:schemeClr val="dk1"/>
                </a:solidFill>
              </a:rPr>
            </a:br>
            <a:r>
              <a:rPr lang="en-GB" sz="1100">
                <a:solidFill>
                  <a:schemeClr val="dk1"/>
                </a:solidFill>
              </a:rPr>
              <a:t>Six months ago your engagement fell through. It was painful, she said you were ‘too immature’ and packed her things. You cried for a week. Since then you have been trying to distract yourself, immersing yourself in online hacker culture. You read about a hacktivist </a:t>
            </a:r>
            <a:r>
              <a:rPr i="1" lang="en-GB" sz="1100">
                <a:solidFill>
                  <a:schemeClr val="dk1"/>
                </a:solidFill>
              </a:rPr>
              <a:t>The Plagu3</a:t>
            </a:r>
            <a:r>
              <a:rPr lang="en-GB" sz="1100">
                <a:solidFill>
                  <a:schemeClr val="dk1"/>
                </a:solidFill>
              </a:rPr>
              <a:t> who exposed and bombed evil corporations. You wish you were that badass.</a:t>
            </a:r>
            <a:br>
              <a:rPr lang="en-GB" sz="1100">
                <a:solidFill>
                  <a:schemeClr val="dk1"/>
                </a:solidFill>
              </a:rPr>
            </a:br>
            <a:br>
              <a:rPr lang="en-GB" sz="1100">
                <a:solidFill>
                  <a:schemeClr val="dk1"/>
                </a:solidFill>
              </a:rPr>
            </a:br>
            <a:r>
              <a:rPr lang="en-GB" sz="1100">
                <a:solidFill>
                  <a:schemeClr val="dk1"/>
                </a:solidFill>
              </a:rPr>
              <a:t>It was kind of a joke at first. You ordered a bomb online, just to put in amongst your </a:t>
            </a:r>
            <a:r>
              <a:rPr i="1" lang="en-GB" sz="1100">
                <a:solidFill>
                  <a:schemeClr val="dk1"/>
                </a:solidFill>
              </a:rPr>
              <a:t>The Plagu3</a:t>
            </a:r>
            <a:r>
              <a:rPr lang="en-GB" sz="1100">
                <a:solidFill>
                  <a:schemeClr val="dk1"/>
                </a:solidFill>
              </a:rPr>
              <a:t> memorabilia. A few days later Helen gave you a flirtatious look. Your heart skipped. The first time since your engagement. You saw Hugo glaring at you through his office window. You had to keep this job. You brought the bomb to work, but you weren’t sure if you were gonna do anything. If you defused this in front of everyone they would adore you. Helen would adore you. Dominic would give you the job for life!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Save the day.</a:t>
            </a:r>
            <a:r>
              <a:rPr lang="en-GB" sz="1100">
                <a:solidFill>
                  <a:schemeClr val="dk1"/>
                </a:solidFill>
              </a:rPr>
              <a:t> You need to be the one that defuses the bomb. There is no evacuating for you!</a:t>
            </a:r>
            <a:endParaRPr i="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Keep your job. </a:t>
            </a:r>
            <a:r>
              <a:rPr lang="en-GB" sz="1100">
                <a:solidFill>
                  <a:schemeClr val="dk1"/>
                </a:solidFill>
              </a:rPr>
              <a:t>If too many people suspect you are the cause of tonight's shenanigans, goodbye job.</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Get a date with Helen.</a:t>
            </a:r>
            <a:r>
              <a:rPr lang="en-GB" sz="1100">
                <a:solidFill>
                  <a:schemeClr val="dk1"/>
                </a:solidFill>
              </a:rPr>
              <a:t> Helen is going out with Brad, but they are not right for each other. You have been waiting for your change forever.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Find some dirt on Hugo. </a:t>
            </a:r>
            <a:r>
              <a:rPr lang="en-GB" sz="1100">
                <a:solidFill>
                  <a:schemeClr val="dk1"/>
                </a:solidFill>
              </a:rPr>
              <a:t>You are worried Hugo is souring your’s and Dominic’s relationship, maybe it’s time for a backup plan?</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rPr>
              <a:t>You typed in your birthday as the defuse code. You slipped. The bomb and its instructions bounced around the server room. The instructions and the number 7 key were missing. Damn your clumsiness. The bomb was counting down. A green light was on… Umm I guess it’s armed?</a:t>
            </a:r>
            <a:br>
              <a:rPr lang="en-GB" sz="1100">
                <a:solidFill>
                  <a:schemeClr val="dk1"/>
                </a:solidFill>
              </a:rPr>
            </a:br>
            <a:br>
              <a:rPr lang="en-GB" sz="1100">
                <a:solidFill>
                  <a:schemeClr val="dk1"/>
                </a:solidFill>
              </a:rPr>
            </a:br>
            <a:r>
              <a:rPr lang="en-GB" sz="1100">
                <a:solidFill>
                  <a:schemeClr val="dk1"/>
                </a:solidFill>
              </a:rPr>
              <a:t>Someone was coming... It was Hugo and Brad. You hid the bomb in the server room and hurriedly left. You have a couple of hours before it goes off. Plenty of time to find the instructions and be the hero by defusing it. To set the stakes you record a message with a voice modifier, pretending to be </a:t>
            </a:r>
            <a:r>
              <a:rPr i="1" lang="en-GB" sz="1100">
                <a:solidFill>
                  <a:schemeClr val="dk1"/>
                </a:solidFill>
              </a:rPr>
              <a:t>The Plagu3.</a:t>
            </a:r>
            <a:r>
              <a:rPr lang="en-GB" sz="1100">
                <a:solidFill>
                  <a:schemeClr val="dk1"/>
                </a:solidFill>
              </a:rPr>
              <a:t> You wished you had such a scary voice all the time. Then you waited for everyone to go to the kitchen and quickly threw a glass of water over the building’s fuse box. Now everyone is trapped and only you can save them. Leo is a hero… that’s what they will say.</a:t>
            </a:r>
            <a:br>
              <a:rPr lang="en-GB" sz="1100">
                <a:solidFill>
                  <a:schemeClr val="dk1"/>
                </a:solidFill>
              </a:rPr>
            </a:b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keeps protecting you from Hugo’s attempts at getting you fired, but you are worried those days are numbered.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Vile scum. Never treats you with an iota of respect, and keeps blaming you for things you never did.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Helen Roland</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Now that you are no longer engaged, you can stop stonewalling her advances.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often takes credit for all the work you achieve, but you can’t tell if that’s his choice or Hugo’s.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Very confident individual, and very pleasing on the eyes but not your type.</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Such a clumsy idiot</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Accidently bump into another player casually, exchange all items you have with all items they have.</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Let’s drink to that</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Grab a drink and approach another player who has a drink (bring them a drink if you have to.) Offer them a ‘cheers’. If they agree, they must show you their secret.</a:t>
              </a: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Sorry, I was distracted</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If someone uses an ability on you that forces you to reveal your information or secret, keep your information or secret hidden instead.</a:t>
              </a:r>
              <a:endParaRPr sz="11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 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You’ve followed the deeds of </a:t>
              </a:r>
              <a:r>
                <a:rPr i="1" lang="en-GB"/>
                <a:t>The Plagu3</a:t>
              </a:r>
              <a:r>
                <a:rPr lang="en-GB"/>
                <a:t>, and are fascinated by what they do.</a:t>
              </a: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Hugo and Brad love working together, particularly if it can make you look bad.</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5" name="Google Shape;125;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1" name="Google Shape;131;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