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40600" y="1302000"/>
            <a:ext cx="62487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POWER IS OUT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FUSE BOX IS TOO HOT TO TOUCH RIGHT NOW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YOU WILL NEED SIX NEW FUSES TO RESTORE POWER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