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Mono"/>
                <a:ea typeface="Roboto Mono"/>
                <a:cs typeface="Roboto Mono"/>
                <a:sym typeface="Roboto Mono"/>
              </a:rPr>
              <a:t>Brunner </a:t>
            </a:r>
            <a:r>
              <a:rPr lang="en-GB" sz="2400">
                <a:solidFill>
                  <a:schemeClr val="dk1"/>
                </a:solidFill>
                <a:latin typeface="Roboto Mono"/>
                <a:ea typeface="Roboto Mono"/>
                <a:cs typeface="Roboto Mono"/>
                <a:sym typeface="Roboto Mono"/>
              </a:rPr>
              <a:t>“Burns” </a:t>
            </a:r>
            <a:r>
              <a:rPr lang="en-GB" sz="2400">
                <a:latin typeface="Roboto Mono"/>
                <a:ea typeface="Roboto Mono"/>
                <a:cs typeface="Roboto Mono"/>
                <a:sym typeface="Roboto Mono"/>
              </a:rPr>
              <a:t>Bennett </a:t>
            </a:r>
            <a:endParaRPr sz="2400">
              <a:latin typeface="Roboto Mono"/>
              <a:ea typeface="Roboto Mono"/>
              <a:cs typeface="Roboto Mono"/>
              <a:sym typeface="Roboto Mon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Brunner “Burns” Bennett</a:t>
            </a:r>
            <a:r>
              <a:rPr lang="en-GB"/>
              <a:t> - Space Pilot</a:t>
            </a:r>
            <a:endParaRPr/>
          </a:p>
        </p:txBody>
      </p:sp>
      <p:sp>
        <p:nvSpPr>
          <p:cNvPr id="64" name="Google Shape;64;p14"/>
          <p:cNvSpPr txBox="1"/>
          <p:nvPr>
            <p:ph idx="1" type="body"/>
          </p:nvPr>
        </p:nvSpPr>
        <p:spPr>
          <a:xfrm>
            <a:off x="331900" y="1693925"/>
            <a:ext cx="46743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solidFill>
                  <a:srgbClr val="000000"/>
                </a:solidFill>
                <a:latin typeface="Roboto"/>
                <a:ea typeface="Roboto"/>
                <a:cs typeface="Roboto"/>
                <a:sym typeface="Roboto"/>
              </a:rPr>
              <a:t>Everyone looks up to you. They all think you are super cool. Little do they know it is all a front. You play yourself off as aloof and distant, but you only do it because you know if someone were to actually get to know you they would find out what a sad mess you really are.</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 had just been managing to hold on on Earth, when you saw an advertisement for Haven. It seemed the the best place to start over and finally be happy. However you soon realised tickets were far too expensive for you to buy into the settlement. So you came up with a plan to get on the crew for the Astor, then once you got to Haven you would just stay behind. During the voyage you realised that the crew wouldn’t just let you stay. So you came up with a plan to make sure Captain Ripley let you stay. In what was not your finest moment, you rewrote the flight plans to have the ship crash into a sun. You then told the captain and threatened them that everyone would die unless you could stay on Haven. The captain was not too happy about it, but it actually worked! You finally had your dream in sight.</a:t>
            </a:r>
            <a:endParaRPr sz="1100">
              <a:solidFill>
                <a:srgbClr val="000000"/>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lang="en-GB" sz="1100">
                <a:solidFill>
                  <a:srgbClr val="000000"/>
                </a:solidFill>
                <a:latin typeface="Roboto"/>
                <a:ea typeface="Roboto"/>
                <a:cs typeface="Roboto"/>
                <a:sym typeface="Roboto"/>
              </a:rPr>
              <a:t>You have been seeing for Valerian for your mandatory Psych evaluations while out here. You have tried to play cool while around them but the psychologist knew how to break down your defenses and saw the real you. You keep going back to see them because even though your plan to get to Haven worked, you are still depressed. You are even contemplating suicide and confessed that to Valerian.</a:t>
            </a:r>
            <a:endParaRPr sz="1100">
              <a:solidFill>
                <a:srgbClr val="000000"/>
              </a:solidFill>
              <a:latin typeface="Roboto"/>
              <a:ea typeface="Roboto"/>
              <a:cs typeface="Roboto"/>
              <a:sym typeface="Roboto"/>
            </a:endParaRPr>
          </a:p>
          <a:p>
            <a:pPr indent="0" lvl="0" marL="0" rtl="0" algn="l">
              <a:spcBef>
                <a:spcPts val="1600"/>
              </a:spcBef>
              <a:spcAft>
                <a:spcPts val="1600"/>
              </a:spcAft>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27100" y="4249450"/>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218075" y="496725"/>
            <a:ext cx="48993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100">
                <a:solidFill>
                  <a:schemeClr val="dk1"/>
                </a:solidFill>
                <a:latin typeface="Roboto"/>
                <a:ea typeface="Roboto"/>
                <a:cs typeface="Roboto"/>
                <a:sym typeface="Roboto"/>
              </a:rPr>
              <a:t>But now that the ship is about to crash, you realise living is for you. Everyone is going to think you did it, so prove yourself by fixing it and landing it. And make sure you still get to stay on Haven.</a:t>
            </a:r>
            <a:endParaRPr>
              <a:latin typeface="Roboto"/>
              <a:ea typeface="Roboto"/>
              <a:cs typeface="Roboto"/>
              <a:sym typeface="Roboto"/>
            </a:endParaRPr>
          </a:p>
        </p:txBody>
      </p:sp>
      <p:sp>
        <p:nvSpPr>
          <p:cNvPr id="71" name="Google Shape;71;p15"/>
          <p:cNvSpPr txBox="1"/>
          <p:nvPr/>
        </p:nvSpPr>
        <p:spPr>
          <a:xfrm>
            <a:off x="205950" y="4606800"/>
            <a:ext cx="4899300" cy="2621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Land the ship and survive at all cost.</a:t>
            </a:r>
            <a:r>
              <a:rPr lang="en-GB" sz="1100">
                <a:solidFill>
                  <a:schemeClr val="dk1"/>
                </a:solidFill>
                <a:latin typeface="Roboto"/>
                <a:ea typeface="Roboto"/>
                <a:cs typeface="Roboto"/>
                <a:sym typeface="Roboto"/>
              </a:rPr>
              <a:t> These people’s lives are in your hands. Get everyone to safety so that settling Haven can be complete.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Convince the captain of your innocence and uphold their end of the bargain.</a:t>
            </a:r>
            <a:r>
              <a:rPr lang="en-GB" sz="1100">
                <a:solidFill>
                  <a:schemeClr val="dk1"/>
                </a:solidFill>
                <a:latin typeface="Roboto"/>
                <a:ea typeface="Roboto"/>
                <a:cs typeface="Roboto"/>
                <a:sym typeface="Roboto"/>
              </a:rPr>
              <a:t> You successfully blackmailed Captain Ripley many wakings ago by threatening to take the ship off course. The captain agreed to let you leave the ship and settle in Haven instead of returning to Earth. Your not 100% sure you can trust them but now that everyone is in peril that’s not as important anymore.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Make sure everything thinks you are cool. </a:t>
            </a:r>
            <a:r>
              <a:rPr lang="en-GB" sz="1100">
                <a:solidFill>
                  <a:schemeClr val="dk1"/>
                </a:solidFill>
                <a:latin typeface="Roboto"/>
                <a:ea typeface="Roboto"/>
                <a:cs typeface="Roboto"/>
                <a:sym typeface="Roboto"/>
              </a:rPr>
              <a:t>You have a cred to uphold.</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b="1" lang="en-GB" sz="1100">
                <a:solidFill>
                  <a:schemeClr val="dk1"/>
                </a:solidFill>
                <a:latin typeface="Roboto"/>
                <a:ea typeface="Roboto"/>
                <a:cs typeface="Roboto"/>
                <a:sym typeface="Roboto"/>
              </a:rPr>
              <a:t>Have a friend you can really trust. </a:t>
            </a:r>
            <a:r>
              <a:rPr lang="en-GB" sz="1100">
                <a:solidFill>
                  <a:schemeClr val="dk1"/>
                </a:solidFill>
                <a:latin typeface="Roboto"/>
                <a:ea typeface="Roboto"/>
                <a:cs typeface="Roboto"/>
                <a:sym typeface="Roboto"/>
              </a:rPr>
              <a:t>You are just so lonely. Open up to someone and become real genuine friends with them.</a:t>
            </a:r>
            <a:endParaRPr sz="1100">
              <a:solidFill>
                <a:schemeClr val="dk1"/>
              </a:solidFill>
              <a:latin typeface="Roboto"/>
              <a:ea typeface="Roboto"/>
              <a:cs typeface="Roboto"/>
              <a:sym typeface="Roboto"/>
            </a:endParaRPr>
          </a:p>
        </p:txBody>
      </p:sp>
      <p:sp>
        <p:nvSpPr>
          <p:cNvPr id="72" name="Google Shape;72;p15"/>
          <p:cNvSpPr txBox="1"/>
          <p:nvPr/>
        </p:nvSpPr>
        <p:spPr>
          <a:xfrm>
            <a:off x="218075" y="32469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latin typeface="Orbitron"/>
                <a:ea typeface="Orbitron"/>
                <a:cs typeface="Orbitron"/>
                <a:sym typeface="Orbitron"/>
              </a:rPr>
              <a:t>In your last downtime:</a:t>
            </a:r>
            <a:endParaRPr b="1">
              <a:solidFill>
                <a:schemeClr val="dk1"/>
              </a:solidFill>
              <a:latin typeface="Orbitron"/>
              <a:ea typeface="Orbitron"/>
              <a:cs typeface="Orbitron"/>
              <a:sym typeface="Orbitron"/>
            </a:endParaRPr>
          </a:p>
          <a:p>
            <a:pPr indent="0" lvl="0" marL="0" rtl="0" algn="l">
              <a:spcBef>
                <a:spcPts val="0"/>
              </a:spcBef>
              <a:spcAft>
                <a:spcPts val="0"/>
              </a:spcAft>
              <a:buNone/>
            </a:pPr>
            <a:r>
              <a:t/>
            </a:r>
            <a:endParaRPr b="1">
              <a:latin typeface="Orbitron"/>
              <a:ea typeface="Orbitron"/>
              <a:cs typeface="Orbitron"/>
              <a:sym typeface="Orbitron"/>
            </a:endParaRPr>
          </a:p>
        </p:txBody>
      </p:sp>
      <p:sp>
        <p:nvSpPr>
          <p:cNvPr id="73" name="Google Shape;73;p15"/>
          <p:cNvSpPr txBox="1"/>
          <p:nvPr/>
        </p:nvSpPr>
        <p:spPr>
          <a:xfrm>
            <a:off x="205950" y="3670950"/>
            <a:ext cx="48993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1"/>
                </a:solidFill>
                <a:latin typeface="Roboto"/>
                <a:ea typeface="Roboto"/>
                <a:cs typeface="Roboto"/>
                <a:sym typeface="Roboto"/>
              </a:rPr>
              <a:t>On the bridge double checking Haven’s coordinates. A few consoles over you spotted Captain Ripley and Valerian speaking.</a:t>
            </a:r>
            <a:endParaRPr sz="11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Talk to the Captain</a:t>
            </a:r>
            <a:r>
              <a:rPr b="1" lang="en-GB" sz="1100">
                <a:latin typeface="Roboto"/>
                <a:ea typeface="Roboto"/>
                <a:cs typeface="Roboto"/>
                <a:sym typeface="Roboto"/>
              </a:rPr>
              <a:t>. </a:t>
            </a:r>
            <a:r>
              <a:rPr lang="en-GB" sz="1100">
                <a:latin typeface="Roboto"/>
                <a:ea typeface="Roboto"/>
                <a:cs typeface="Roboto"/>
                <a:sym typeface="Roboto"/>
              </a:rPr>
              <a:t>Make sure they are still good with the blackmail, and make sure they are still willing to keep up the deal.</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Ask Valerian to put in a good word with you to the captain. </a:t>
            </a:r>
            <a:r>
              <a:rPr lang="en-GB" sz="1100">
                <a:latin typeface="Roboto"/>
                <a:ea typeface="Roboto"/>
                <a:cs typeface="Roboto"/>
                <a:sym typeface="Roboto"/>
              </a:rPr>
              <a:t>They can back you up if the captain blames you.</a:t>
            </a:r>
            <a:endParaRPr sz="1100">
              <a:latin typeface="Roboto"/>
              <a:ea typeface="Roboto"/>
              <a:cs typeface="Roboto"/>
              <a:sym typeface="Roboto"/>
            </a:endParaRPr>
          </a:p>
        </p:txBody>
      </p:sp>
      <p:sp>
        <p:nvSpPr>
          <p:cNvPr id="79" name="Google Shape;79;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80" name="Google Shape;80;p16"/>
          <p:cNvSpPr txBox="1"/>
          <p:nvPr/>
        </p:nvSpPr>
        <p:spPr>
          <a:xfrm>
            <a:off x="353275" y="969225"/>
            <a:ext cx="4632900" cy="46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Sam Smith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Nieve of space travel. You tried to scare them off on their first day but Sam didn’t get the hint.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Ripley Mulch</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Solid captain, but also a hard arse. He takes a lot of persuasion to convince of anything.</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Valerian Ronks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Valerian has helped you get through the past haul. Always supportive but you can’t wait to not need their help any more.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Dr John</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Chill dude. Often you sit with Dr John for hours having a beer and barely saying anything.</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Quinn Rafford</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Annoyingly passionate. You get doing a job well but they takes everything one step too far.</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Ramsey Kovacs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Haven’t seen a trader on a long haul before but maybe as a backup plan they could get you off Earth for good?</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100">
                <a:solidFill>
                  <a:schemeClr val="dk1"/>
                </a:solidFill>
                <a:latin typeface="Roboto"/>
                <a:ea typeface="Roboto"/>
                <a:cs typeface="Roboto"/>
                <a:sym typeface="Roboto"/>
              </a:rPr>
              <a:t>Giorgio A. Tsoukalos</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Space travel can get to someone after while. You know what that feels like and sympathise.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p:txBody>
      </p:sp>
      <p:sp>
        <p:nvSpPr>
          <p:cNvPr id="81" name="Google Shape;81;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It’s for everyone safety</a:t>
              </a:r>
              <a:endParaRPr b="1">
                <a:latin typeface="Orbitron"/>
                <a:ea typeface="Orbitron"/>
                <a:cs typeface="Orbitron"/>
                <a:sym typeface="Orbitron"/>
              </a:endParaRPr>
            </a:p>
          </p:txBody>
        </p:sp>
        <p:sp>
          <p:nvSpPr>
            <p:cNvPr id="91" name="Google Shape;91;p17"/>
            <p:cNvSpPr txBox="1"/>
            <p:nvPr/>
          </p:nvSpPr>
          <p:spPr>
            <a:xfrm>
              <a:off x="1188000" y="24942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After a brief concerned conversation tell someone that whatever they are hiding is less important than everyone’s safety and show them this ability. They must reveal their SECRET to you.</a:t>
              </a:r>
              <a:endParaRPr sz="1200">
                <a:latin typeface="Roboto"/>
                <a:ea typeface="Roboto"/>
                <a:cs typeface="Roboto"/>
                <a:sym typeface="Robot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a:t>
              </a:r>
              <a:endParaRPr>
                <a:latin typeface="Roboto Mono"/>
                <a:ea typeface="Roboto Mono"/>
                <a:cs typeface="Roboto Mono"/>
                <a:sym typeface="Roboto Mono"/>
              </a:endParaRPr>
            </a:p>
          </p:txBody>
        </p:sp>
      </p:grpSp>
      <p:grpSp>
        <p:nvGrpSpPr>
          <p:cNvPr id="94" name="Google Shape;94;p17"/>
          <p:cNvGrpSpPr/>
          <p:nvPr/>
        </p:nvGrpSpPr>
        <p:grpSpPr>
          <a:xfrm>
            <a:off x="466200" y="3592200"/>
            <a:ext cx="4395600" cy="1533600"/>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Dip, Duck, Dodge</a:t>
              </a:r>
              <a:endParaRPr b="1">
                <a:latin typeface="Orbitron"/>
                <a:ea typeface="Orbitron"/>
                <a:cs typeface="Orbitron"/>
                <a:sym typeface="Orbitron"/>
              </a:endParaRPr>
            </a:p>
          </p:txBody>
        </p:sp>
        <p:sp>
          <p:nvSpPr>
            <p:cNvPr id="98" name="Google Shape;98;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If a player asks you to reveal your INFORMATION or SECRET show them this power and cancel that power. They still tick that power use.</a:t>
              </a:r>
              <a:endParaRPr sz="1200">
                <a:latin typeface="Roboto"/>
                <a:ea typeface="Roboto"/>
                <a:cs typeface="Roboto"/>
                <a:sym typeface="Robot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Chill with me</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latin typeface="Roboto"/>
                  <a:ea typeface="Roboto"/>
                  <a:cs typeface="Roboto"/>
                  <a:sym typeface="Roboto"/>
                </a:rPr>
                <a:t>Show someone this power and begin a CHILL SESH. Neither of you can use powers or be affected by powers for 5 minutes. Talk and enjoy.</a:t>
              </a:r>
              <a:endParaRPr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 blackmailed Captain Ripley to get permanent residence on Haven or you would drive the Astor into a sun.</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 found Falkner rooting around in the medical bay when you went to get your supercooled beer from the cryo unit.</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