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Giorgio A. Tsoukalos</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Giorgio A. Tsoukalos</a:t>
            </a:r>
            <a:r>
              <a:rPr lang="en-GB"/>
              <a:t> - Space Scientist</a:t>
            </a:r>
            <a:endParaRPr/>
          </a:p>
        </p:txBody>
      </p:sp>
      <p:sp>
        <p:nvSpPr>
          <p:cNvPr id="64" name="Google Shape;64;p14"/>
          <p:cNvSpPr txBox="1"/>
          <p:nvPr>
            <p:ph idx="1" type="body"/>
          </p:nvPr>
        </p:nvSpPr>
        <p:spPr>
          <a:xfrm>
            <a:off x="359550" y="1693925"/>
            <a:ext cx="46281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ALIENS! You came all across the galaxy to find some aliens. They’ve been coming to Earth for years (they built the pyramids of course) and you want to talk to some aliens. You clearly go to space to do that, it is where the aliens live.</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Back home you spent a lot of your time studying science to help build your proof that they are out there. You studied at all the prestigious universities. But you were thrown out of those for talking about THE TRUTH. So you moved on to also studied at many of the less prestigious universities.</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have finally earned your way to HAVEN. Your old friend Ripley might have helped a bit, but obviously those at the top believe you but are too embarrassed to reveal it.</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In your time on board the ship you have noticed something strange about some of your crew members. Many of them are acting weird. Could the aliens have infiltrated the Astor and be trying to prevent humankind from exploring the stars? OBVIOUSLY YES!</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Your biggest suspect is Dr John. They are so weird and you keep catching them going to odd places on the ship. Also, is John their first or last name? No one knows.</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27100" y="423100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327100" y="496725"/>
            <a:ext cx="4705500" cy="25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This is your chance. You need to prove to the world that aliens are walking among us. Expose Dr John, and find out why they sabotaged the ship. Try to find their other alien friends as well. Get the world out there, make sure people know.</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While you have been on the ship doing science things you have been talking to Falkner a bit. They always seem to go to you for advice on chemistry. You have appreciated them coming to you for advice on these things and have grown to trust them. You know they have political aspirations and having a friend in charge might be helpful.</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ALIENS!</a:t>
            </a:r>
            <a:endParaRPr sz="11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71" name="Google Shape;71;p15"/>
          <p:cNvSpPr txBox="1"/>
          <p:nvPr/>
        </p:nvSpPr>
        <p:spPr>
          <a:xfrm>
            <a:off x="230200" y="4652900"/>
            <a:ext cx="4899300" cy="2068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Live at all cost. </a:t>
            </a:r>
            <a:r>
              <a:rPr lang="en-GB" sz="1100">
                <a:solidFill>
                  <a:schemeClr val="dk1"/>
                </a:solidFill>
                <a:latin typeface="Roboto"/>
                <a:ea typeface="Roboto"/>
                <a:cs typeface="Roboto"/>
                <a:sym typeface="Roboto"/>
              </a:rPr>
              <a:t>You need to talk to the aliens. They can send another ship for the people lost.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Find out why the aliens want you all dead - </a:t>
            </a:r>
            <a:r>
              <a:rPr lang="en-GB" sz="1100">
                <a:solidFill>
                  <a:schemeClr val="dk1"/>
                </a:solidFill>
                <a:latin typeface="Roboto"/>
                <a:ea typeface="Roboto"/>
                <a:cs typeface="Roboto"/>
                <a:sym typeface="Roboto"/>
              </a:rPr>
              <a:t>If you can find out who (or what) caused the disturbance to the ship, it may lead you to new scientific discovery.</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GB" sz="1100">
                <a:solidFill>
                  <a:schemeClr val="dk1"/>
                </a:solidFill>
                <a:latin typeface="Roboto"/>
                <a:ea typeface="Roboto"/>
                <a:cs typeface="Roboto"/>
                <a:sym typeface="Roboto"/>
              </a:rPr>
              <a:t>Save the ship. </a:t>
            </a:r>
            <a:r>
              <a:rPr lang="en-GB" sz="1100">
                <a:solidFill>
                  <a:schemeClr val="dk1"/>
                </a:solidFill>
                <a:latin typeface="Roboto"/>
                <a:ea typeface="Roboto"/>
                <a:cs typeface="Roboto"/>
                <a:sym typeface="Roboto"/>
              </a:rPr>
              <a:t>If you help out, people might take your scientific expertise more seriously.</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Prove to the world that aliens exist - </a:t>
            </a:r>
            <a:r>
              <a:rPr lang="en-GB" sz="1100">
                <a:solidFill>
                  <a:schemeClr val="dk1"/>
                </a:solidFill>
                <a:latin typeface="Roboto"/>
                <a:ea typeface="Roboto"/>
                <a:cs typeface="Roboto"/>
                <a:sym typeface="Roboto"/>
              </a:rPr>
              <a:t>You have been working on a detection kit to find any alien materials or presence on board. Obtain evidence and make sure it does not perish, so that you and it can be brought back to Earth.</a:t>
            </a:r>
            <a:endParaRPr>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latin typeface="Orbitron"/>
                <a:ea typeface="Orbitron"/>
                <a:cs typeface="Orbitron"/>
                <a:sym typeface="Orbitron"/>
              </a:rPr>
              <a:t>In your last downtime:</a:t>
            </a:r>
            <a:endParaRPr b="1">
              <a:solidFill>
                <a:schemeClr val="dk1"/>
              </a:solidFill>
              <a:latin typeface="Orbitron"/>
              <a:ea typeface="Orbitron"/>
              <a:cs typeface="Orbitron"/>
              <a:sym typeface="Orbitron"/>
            </a:endParaRPr>
          </a:p>
          <a:p>
            <a:pPr indent="0" lvl="0" marL="0" rtl="0" algn="l">
              <a:spcBef>
                <a:spcPts val="0"/>
              </a:spcBef>
              <a:spcAft>
                <a:spcPts val="0"/>
              </a:spcAft>
              <a:buNone/>
            </a:pPr>
            <a:r>
              <a:t/>
            </a:r>
            <a:endParaRPr b="1">
              <a:latin typeface="Orbitron"/>
              <a:ea typeface="Orbitron"/>
              <a:cs typeface="Orbitron"/>
              <a:sym typeface="Orbitron"/>
            </a:endParaRPr>
          </a:p>
        </p:txBody>
      </p:sp>
      <p:sp>
        <p:nvSpPr>
          <p:cNvPr id="73" name="Google Shape;73;p15"/>
          <p:cNvSpPr txBox="1"/>
          <p:nvPr/>
        </p:nvSpPr>
        <p:spPr>
          <a:xfrm>
            <a:off x="327100" y="3670950"/>
            <a:ext cx="47781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were in the vents. It’s the only place the aliens cannot see you. You heard a loud clang from the engine room.</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Talk to Sam</a:t>
            </a:r>
            <a:r>
              <a:rPr lang="en-GB" sz="1100">
                <a:solidFill>
                  <a:schemeClr val="dk1"/>
                </a:solidFill>
              </a:rPr>
              <a:t>. You heard they used to a Marine. You should team up with them to help fight off the alien menace.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Confront Dr John</a:t>
            </a:r>
            <a:r>
              <a:rPr lang="en-GB" sz="1100">
                <a:solidFill>
                  <a:schemeClr val="dk1"/>
                </a:solidFill>
              </a:rPr>
              <a:t>. They are an alien. Use your superior intellect to trick them into revealing it.</a:t>
            </a:r>
            <a:endParaRPr b="1" sz="1100">
              <a:latin typeface="Roboto"/>
              <a:ea typeface="Roboto"/>
              <a:cs typeface="Roboto"/>
              <a:sym typeface="Roboto"/>
            </a:endParaRPr>
          </a:p>
        </p:txBody>
      </p:sp>
      <p:sp>
        <p:nvSpPr>
          <p:cNvPr id="79" name="Google Shape;79;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80" name="Google Shape;80;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Regular salt of the earth person. Not an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An old friend from way back. You remember spending the night in many different pubs with them while you talked about everything you could think of. Not an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 journalist, but not a good one.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100">
                <a:solidFill>
                  <a:schemeClr val="dk1"/>
                </a:solidFill>
                <a:latin typeface="Roboto"/>
                <a:ea typeface="Roboto"/>
                <a:cs typeface="Roboto"/>
                <a:sym typeface="Roboto"/>
              </a:rPr>
              <a:t>They run this joint you think. You try to keep out of politics. Not an alien.</a:t>
            </a:r>
            <a:endParaRPr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b="1" lang="en-GB" sz="1100">
                <a:solidFill>
                  <a:schemeClr val="dk1"/>
                </a:solidFill>
                <a:latin typeface="Roboto"/>
                <a:ea typeface="Roboto"/>
                <a:cs typeface="Roboto"/>
                <a:sym typeface="Roboto"/>
              </a:rPr>
              <a:t>Valerian Ronks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They are always trying to get into your head to “cure” you of your “delusions”. Maybe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Falkner Halleen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They seem pretty sleezy, but they keep coming to you for your expertise on science. Not an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always see them acting weird and going to strange places. They are for sure an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Burns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They are so cool. Humans can’t be this cool. Alien?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Roboto"/>
              <a:ea typeface="Roboto"/>
              <a:cs typeface="Roboto"/>
              <a:sym typeface="Roboto"/>
            </a:endParaRPr>
          </a:p>
        </p:txBody>
      </p:sp>
      <p:sp>
        <p:nvSpPr>
          <p:cNvPr id="81" name="Google Shape;81;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Scanner</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latin typeface="Roboto"/>
                  <a:ea typeface="Roboto"/>
                  <a:cs typeface="Roboto"/>
                  <a:sym typeface="Roboto"/>
                </a:rPr>
                <a:t>Wave your hands at a player and make whooshing noises. That player must reveal to you (and only you) all items they have in their possession.</a:t>
              </a:r>
              <a:endParaRPr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Scientific Method</a:t>
              </a:r>
              <a:endParaRPr b="1">
                <a:latin typeface="Orbitron"/>
                <a:ea typeface="Orbitron"/>
                <a:cs typeface="Orbitron"/>
                <a:sym typeface="Orbitron"/>
              </a:endParaRPr>
            </a:p>
          </p:txBody>
        </p:sp>
        <p:sp>
          <p:nvSpPr>
            <p:cNvPr id="98" name="Google Shape;98;p17"/>
            <p:cNvSpPr txBox="1"/>
            <p:nvPr/>
          </p:nvSpPr>
          <p:spPr>
            <a:xfrm>
              <a:off x="1188000" y="24942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Spend some time following a character around from a distance. After a few minutes approach them and show them this power. They must reveal their SECRET to you.</a:t>
              </a:r>
              <a:endParaRPr sz="1200">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Medical advice</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Ask an AI about a unconscious player. The AI will tell you if you are able to wake them.</a:t>
              </a:r>
              <a:endParaRPr sz="1200">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Mono"/>
                  <a:ea typeface="Roboto Mono"/>
                  <a:cs typeface="Roboto Mono"/>
                  <a:sym typeface="Roboto Mono"/>
                </a:rPr>
                <a:t>You dissected one of the cryogenically frozen people (Sector 6, Pod 4131N) to prove they were an alien. Unfortunately the alien entity escaped before you could find it.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Mono"/>
                  <a:ea typeface="Roboto Mono"/>
                  <a:cs typeface="Roboto Mono"/>
                  <a:sym typeface="Roboto Mono"/>
                </a:rPr>
                <a:t>Your scanner detected an alien entity invading the Astor in the bridge. Was it part of Dr John’s plot?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