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Fox Bradbury</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Fox Bradbury</a:t>
            </a:r>
            <a:r>
              <a:rPr lang="en-GB"/>
              <a:t> - Space Journalist</a:t>
            </a:r>
            <a:endParaRPr/>
          </a:p>
        </p:txBody>
      </p:sp>
      <p:sp>
        <p:nvSpPr>
          <p:cNvPr id="64" name="Google Shape;64;p14"/>
          <p:cNvSpPr txBox="1"/>
          <p:nvPr>
            <p:ph idx="1" type="body"/>
          </p:nvPr>
        </p:nvSpPr>
        <p:spPr>
          <a:xfrm>
            <a:off x="322675" y="1693925"/>
            <a:ext cx="47019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Everyone thinks you are going to freak out in this life or death situation, but this is the 19th time you have been this close to death. You are Fox Bradbury, hard hitting investigative journalist. The stories you have published in the past have toppled governments, and sunk Fortune 500 companies. There is no truth you will not find and expose for all the world.</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But you’ve been in a bit of a slump lately. You just need to find your next big story. You figured telling the story of the new human outpost Haven would be just the thing. You would be the first to report from beyond the stars!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To help get on board you pitched yourself as a puff piece journo from the Eurasian Leader. It weirdly worked and they embedded you on the flagship Astor. No one watches the news anymore, so they didn’t know to be afraid of you. The semi-anonymity has served you well though. People are more open with you if they don’t think you are looking that hard for a scoop.</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rPr lang="en-GB" sz="1100">
                <a:solidFill>
                  <a:srgbClr val="000000"/>
                </a:solidFill>
                <a:latin typeface="Roboto"/>
                <a:ea typeface="Roboto"/>
                <a:cs typeface="Roboto"/>
                <a:sym typeface="Roboto"/>
              </a:rPr>
              <a:t>Bastion is expecting you to tell palatable stories of the great new world being built by their great company. But you are planning to the real story. You hear most Amazon employees are worked nearly to death. Before you left you were working on the a story about an Amazon ship called the Bishop 22. The ship was lost and only the captain survived. After the official investigation was rushed you suspected wrongdoing and looked into it. The captain the survived was Captain Ripley. While you aren’t sure how exactly it happened, you are certain that Ripley had something to do with it. And now their current ship is in danger? Everyone is a suspect!</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27100" y="423097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218075" y="496725"/>
            <a:ext cx="48993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Everyone except Quinn. The journey has been long. And even though your husband, Ronaldo, is coming with you to Haven. They have been in cryosleep the whole trip (and you have needs 😉). Quinn has been there for you but, you thought they understood it was only temporary. Quinn has been getting more and more clingy and last sleep cycle they actually proposed to you! The rejection did not go over well. But you don’t really think they would do something as crazy as crash the ship in revenge, do you?</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Now that the ship is crashing, there is no greater priority than to tell the world about what happened here. This is the most tantalising story you will ever tell, even if you won't live to tell it in person. You will probably win a Spulitzer (Space Pulitzer) for this.</a:t>
            </a:r>
            <a:endParaRPr sz="11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71" name="Google Shape;71;p15"/>
          <p:cNvSpPr txBox="1"/>
          <p:nvPr/>
        </p:nvSpPr>
        <p:spPr>
          <a:xfrm>
            <a:off x="327100" y="4542275"/>
            <a:ext cx="47055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34343"/>
              </a:buClr>
              <a:buSzPts val="1100"/>
              <a:buChar char="●"/>
            </a:pPr>
            <a:r>
              <a:rPr b="1" lang="en-GB" sz="1100">
                <a:solidFill>
                  <a:srgbClr val="434343"/>
                </a:solidFill>
                <a:latin typeface="Roboto"/>
                <a:ea typeface="Roboto"/>
                <a:cs typeface="Roboto"/>
                <a:sym typeface="Roboto"/>
              </a:rPr>
              <a:t>Tell the world what happened here at all cost</a:t>
            </a:r>
            <a:r>
              <a:rPr lang="en-GB" sz="1100">
                <a:solidFill>
                  <a:srgbClr val="434343"/>
                </a:solidFill>
                <a:latin typeface="Roboto"/>
                <a:ea typeface="Roboto"/>
                <a:cs typeface="Roboto"/>
                <a:sym typeface="Roboto"/>
              </a:rPr>
              <a:t>. Live to tell the tale or die and</a:t>
            </a:r>
            <a:r>
              <a:rPr b="1" lang="en-GB" sz="1100">
                <a:solidFill>
                  <a:srgbClr val="434343"/>
                </a:solidFill>
                <a:latin typeface="Roboto"/>
                <a:ea typeface="Roboto"/>
                <a:cs typeface="Roboto"/>
                <a:sym typeface="Roboto"/>
              </a:rPr>
              <a:t> </a:t>
            </a:r>
            <a:r>
              <a:rPr lang="en-GB" sz="1100">
                <a:solidFill>
                  <a:srgbClr val="434343"/>
                </a:solidFill>
                <a:latin typeface="Roboto"/>
                <a:ea typeface="Roboto"/>
                <a:cs typeface="Roboto"/>
                <a:sym typeface="Roboto"/>
              </a:rPr>
              <a:t>send a message home telling them, either will work. If you learn why this happened you will be famous. And also you might help people.</a:t>
            </a:r>
            <a:endParaRPr sz="11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Char char="●"/>
            </a:pPr>
            <a:r>
              <a:rPr b="1" lang="en-GB" sz="1100">
                <a:solidFill>
                  <a:srgbClr val="434343"/>
                </a:solidFill>
                <a:latin typeface="Roboto"/>
                <a:ea typeface="Roboto"/>
                <a:cs typeface="Roboto"/>
                <a:sym typeface="Roboto"/>
              </a:rPr>
              <a:t>Keep your identity hidden</a:t>
            </a:r>
            <a:r>
              <a:rPr lang="en-GB" sz="1100">
                <a:solidFill>
                  <a:srgbClr val="434343"/>
                </a:solidFill>
                <a:latin typeface="Roboto"/>
                <a:ea typeface="Roboto"/>
                <a:cs typeface="Roboto"/>
                <a:sym typeface="Roboto"/>
              </a:rPr>
              <a:t> - People seem to clam up when they hear they are talking to a hard cutting journalist.</a:t>
            </a:r>
            <a:endParaRPr sz="11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Char char="●"/>
            </a:pPr>
            <a:r>
              <a:rPr b="1" lang="en-GB" sz="1100">
                <a:solidFill>
                  <a:srgbClr val="434343"/>
                </a:solidFill>
                <a:latin typeface="Roboto"/>
                <a:ea typeface="Roboto"/>
                <a:cs typeface="Roboto"/>
                <a:sym typeface="Roboto"/>
              </a:rPr>
              <a:t>Befriend Bastion Bezos - </a:t>
            </a:r>
            <a:r>
              <a:rPr lang="en-GB" sz="1100">
                <a:solidFill>
                  <a:srgbClr val="434343"/>
                </a:solidFill>
                <a:latin typeface="Roboto"/>
                <a:ea typeface="Roboto"/>
                <a:cs typeface="Roboto"/>
                <a:sym typeface="Roboto"/>
              </a:rPr>
              <a:t>You can only imagine the information you would be privy to if you could just get an invite to one of the Amazon company gala’s. This CEO is your way in.</a:t>
            </a:r>
            <a:endParaRPr sz="11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b="1" lang="en-GB" sz="1100">
                <a:solidFill>
                  <a:srgbClr val="434343"/>
                </a:solidFill>
                <a:latin typeface="Roboto"/>
                <a:ea typeface="Roboto"/>
                <a:cs typeface="Roboto"/>
                <a:sym typeface="Roboto"/>
              </a:rPr>
              <a:t>Expose all corruption. </a:t>
            </a:r>
            <a:r>
              <a:rPr lang="en-GB" sz="1100">
                <a:solidFill>
                  <a:srgbClr val="434343"/>
                </a:solidFill>
                <a:latin typeface="Roboto"/>
                <a:ea typeface="Roboto"/>
                <a:cs typeface="Roboto"/>
                <a:sym typeface="Roboto"/>
              </a:rPr>
              <a:t>It will be a great scoop.</a:t>
            </a:r>
            <a:endParaRPr sz="1100">
              <a:solidFill>
                <a:srgbClr val="434343"/>
              </a:solidFill>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3" name="Google Shape;73;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latin typeface="Roboto"/>
                <a:ea typeface="Roboto"/>
                <a:cs typeface="Roboto"/>
                <a:sym typeface="Roboto"/>
              </a:rPr>
              <a:t>In the engine room canoodling with Quinn. They proposed. Things got heated and you stormed off.</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Friend of Quinn’s, but as capable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Grisled in their older years, you suspect they survived the Bishop 22 crash with more than just luck.</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The CEO of Amazon and the reason you are here.</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ship’s psychologist, always willing to listen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Falkner Halleen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name rings familiar but your not sure from where.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Quinn Rafford</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Handsome. Clever. Great with their hands. Overbearing. Dangerous?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Ramsey Kovacs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You’ve heard of Ramsey on the journalist grapevine, a dishonest but invaluable resource of information.</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Offer you help to the captain - </a:t>
            </a:r>
            <a:r>
              <a:rPr lang="en-GB" sz="1100">
                <a:solidFill>
                  <a:schemeClr val="dk1"/>
                </a:solidFill>
                <a:latin typeface="Roboto"/>
                <a:ea typeface="Roboto"/>
                <a:cs typeface="Roboto"/>
                <a:sym typeface="Roboto"/>
              </a:rPr>
              <a:t>Maybe they can tell you exactly what happened here, and if you’re lucky let something about their past slip</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Speak to Valerian the psychologist about your Quinn problem. </a:t>
            </a:r>
            <a:r>
              <a:rPr lang="en-GB" sz="1100">
                <a:solidFill>
                  <a:schemeClr val="dk1"/>
                </a:solidFill>
                <a:latin typeface="Roboto"/>
                <a:ea typeface="Roboto"/>
                <a:cs typeface="Roboto"/>
                <a:sym typeface="Roboto"/>
              </a:rPr>
              <a:t>They always said to let them know if you had any issues</a:t>
            </a:r>
            <a:endParaRPr b="1"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Dirty Laundry</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Get someone alone and show them this power. They must show you their SECRET.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Puff piece</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Ask for permission to record the conversation, regardless of the answer they let something slip. Show them this power and they must reveal their INFORMATION.</a:t>
              </a:r>
              <a:endParaRPr sz="11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Eavesdrop</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Ask an AI to listen into another conversation and they will report back to you a summary of what you overhear.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You are having an affair with Quinn. We just broke it off.</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Your husband Ronaldo is onboard in cryosleep. He is in a pod in sector 6.</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to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