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Bastion Bezos</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Bastion Bezos</a:t>
            </a:r>
            <a:r>
              <a:rPr lang="en-GB"/>
              <a:t> - CEO of Amazon Space</a:t>
            </a:r>
            <a:endParaRPr/>
          </a:p>
        </p:txBody>
      </p:sp>
      <p:sp>
        <p:nvSpPr>
          <p:cNvPr id="64" name="Google Shape;64;p14"/>
          <p:cNvSpPr txBox="1"/>
          <p:nvPr>
            <p:ph idx="1" type="body"/>
          </p:nvPr>
        </p:nvSpPr>
        <p:spPr>
          <a:xfrm>
            <a:off x="340625" y="1495900"/>
            <a:ext cx="46467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You run the largest private space colonization company in the known world. After Earth ran out of natural resources, everything just started to dry up and business started to suffer (the worst case scenario). But you found new profits to be found IN SPACE. Well not you exactly, your grandmother actually built the company, but you are in charge now. So you make the profits now. Good job. Haven was your most exciting endeavor yet. A new world with all new resources to exploit. And you own every single part of it.</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have been preparing for this for a long time, but now that everything is finally about to come together it seems everyone on the ship is about to die. This is not synergising well with you or the business.</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are the boss so it is up to you to take charge and fix this situation. You can’t just let others challenge your leadership on this one. Your stock could drop.</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Although you have covered up mistakes like this before. One of your ships, the Bishop 22, was lost before and your people took care of the problem and you never heard anything bad about it again.</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need to be the one to fix the ship. Running away in the escape pod is not an option. And even if you could run away, your Master Override band has gone missing, and you need that to activate the escape pod (a special provision you added to ensure no one left without you). So you either need to fix the ship and land it safely so you can begin ruling running the new world, or escape on the pod and lose the mission that the whole company is riding on. You don’t want to let those assholes over at Apple get the upper hand. </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97613" y="340860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350350" y="496725"/>
            <a:ext cx="46650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When you get safely to your destination on Haven you intend to delivery a thrilling speech to the newly awoken populace, to set the tone. You have been refining your speech every cycle and now that this is the last cycle you have to get it just perfect.</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latin typeface="Roboto"/>
                <a:ea typeface="Roboto"/>
                <a:cs typeface="Roboto"/>
                <a:sym typeface="Roboto"/>
              </a:rPr>
              <a:t>You have a reporter on board that is on your side. Fox has been doing PR a report on the journey and on Haven as a whole. Make sure they don’t write anything negative about this hiccup in the reports being sent back to Earth.</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t/>
            </a:r>
            <a:endParaRPr sz="1100">
              <a:solidFill>
                <a:schemeClr val="dk1"/>
              </a:solidFill>
              <a:latin typeface="Roboto"/>
              <a:ea typeface="Roboto"/>
              <a:cs typeface="Roboto"/>
              <a:sym typeface="Roboto"/>
            </a:endParaRPr>
          </a:p>
        </p:txBody>
      </p:sp>
      <p:sp>
        <p:nvSpPr>
          <p:cNvPr id="71" name="Google Shape;71;p15"/>
          <p:cNvSpPr txBox="1"/>
          <p:nvPr/>
        </p:nvSpPr>
        <p:spPr>
          <a:xfrm>
            <a:off x="163363" y="3804725"/>
            <a:ext cx="4899300" cy="993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Live at all cost. </a:t>
            </a:r>
            <a:r>
              <a:rPr lang="en-GB" sz="1100">
                <a:solidFill>
                  <a:schemeClr val="dk1"/>
                </a:solidFill>
                <a:latin typeface="Roboto"/>
                <a:ea typeface="Roboto"/>
                <a:cs typeface="Roboto"/>
                <a:sym typeface="Roboto"/>
              </a:rPr>
              <a:t>Everyone dying is bad, sure. But you dying is even worse.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Save face for the company.</a:t>
            </a:r>
            <a:r>
              <a:rPr lang="en-GB" sz="1100">
                <a:solidFill>
                  <a:schemeClr val="dk1"/>
                </a:solidFill>
                <a:latin typeface="Roboto"/>
                <a:ea typeface="Roboto"/>
                <a:cs typeface="Roboto"/>
                <a:sym typeface="Roboto"/>
              </a:rPr>
              <a:t> Safety land the Astor. We don’t want another Bishop 22, and we certainly can’t let the media get their hands on either story.</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Get back the Master override band</a:t>
            </a:r>
            <a:r>
              <a:rPr lang="en-GB" sz="1100">
                <a:solidFill>
                  <a:schemeClr val="dk1"/>
                </a:solidFill>
                <a:latin typeface="Roboto"/>
                <a:ea typeface="Roboto"/>
                <a:cs typeface="Roboto"/>
                <a:sym typeface="Roboto"/>
              </a:rPr>
              <a:t> (Class A) - This band allows unlimited access to any part of the ship, if you misplaced it the captain will go nuts, so it’s best to get it back quickly.</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Assert your leadership over the Captain - </a:t>
            </a:r>
            <a:r>
              <a:rPr lang="en-GB" sz="1100">
                <a:solidFill>
                  <a:schemeClr val="dk1"/>
                </a:solidFill>
                <a:latin typeface="Roboto"/>
                <a:ea typeface="Roboto"/>
                <a:cs typeface="Roboto"/>
                <a:sym typeface="Roboto"/>
              </a:rPr>
              <a:t>You pay their wage, so they need to listen to your requests. </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Get someone to write you a new speech - </a:t>
            </a:r>
            <a:r>
              <a:rPr lang="en-GB" sz="1100">
                <a:solidFill>
                  <a:schemeClr val="dk1"/>
                </a:solidFill>
                <a:latin typeface="Roboto"/>
                <a:ea typeface="Roboto"/>
                <a:cs typeface="Roboto"/>
                <a:sym typeface="Roboto"/>
              </a:rPr>
              <a:t>Your speech while it has your heart on the page, is not the most elegantly written. If you could find someone with writing experience to look it over your sure it would peirce into the Hearts of the Havenites.</a:t>
            </a:r>
            <a:endParaRPr sz="1100">
              <a:latin typeface="Roboto"/>
              <a:ea typeface="Roboto"/>
              <a:cs typeface="Roboto"/>
              <a:sym typeface="Roboto"/>
            </a:endParaRPr>
          </a:p>
        </p:txBody>
      </p:sp>
      <p:sp>
        <p:nvSpPr>
          <p:cNvPr id="72" name="Google Shape;72;p15"/>
          <p:cNvSpPr txBox="1"/>
          <p:nvPr/>
        </p:nvSpPr>
        <p:spPr>
          <a:xfrm>
            <a:off x="233188" y="2398750"/>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r>
              <a:rPr b="1" lang="en-GB">
                <a:latin typeface="Orbitron"/>
                <a:ea typeface="Orbitron"/>
                <a:cs typeface="Orbitron"/>
                <a:sym typeface="Orbitron"/>
              </a:rPr>
              <a:t>:</a:t>
            </a:r>
            <a:endParaRPr b="1">
              <a:latin typeface="Orbitron"/>
              <a:ea typeface="Orbitron"/>
              <a:cs typeface="Orbitron"/>
              <a:sym typeface="Orbitron"/>
            </a:endParaRPr>
          </a:p>
        </p:txBody>
      </p:sp>
      <p:sp>
        <p:nvSpPr>
          <p:cNvPr id="73" name="Google Shape;73;p15"/>
          <p:cNvSpPr txBox="1"/>
          <p:nvPr/>
        </p:nvSpPr>
        <p:spPr>
          <a:xfrm>
            <a:off x="397613" y="2693700"/>
            <a:ext cx="46650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In your cabin practicing your speech. You have a recording of yourself with a timestamp proving you were there the whole time. However it’s kind of embarrassing.</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 </a:t>
            </a:r>
            <a:r>
              <a:rPr lang="en-GB" sz="1100">
                <a:solidFill>
                  <a:schemeClr val="dk1"/>
                </a:solidFill>
                <a:latin typeface="Roboto"/>
                <a:ea typeface="Roboto"/>
                <a:cs typeface="Roboto"/>
                <a:sym typeface="Roboto"/>
              </a:rPr>
              <a:t>The captain is past their prime. They failed at the Bishop 22 and you </a:t>
            </a:r>
            <a:r>
              <a:rPr lang="en-GB" sz="1100">
                <a:solidFill>
                  <a:schemeClr val="dk1"/>
                </a:solidFill>
                <a:latin typeface="Roboto"/>
                <a:ea typeface="Roboto"/>
                <a:cs typeface="Roboto"/>
                <a:sym typeface="Roboto"/>
              </a:rPr>
              <a:t>won't</a:t>
            </a:r>
            <a:r>
              <a:rPr lang="en-GB" sz="1100">
                <a:solidFill>
                  <a:schemeClr val="dk1"/>
                </a:solidFill>
                <a:latin typeface="Roboto"/>
                <a:ea typeface="Roboto"/>
                <a:cs typeface="Roboto"/>
                <a:sym typeface="Roboto"/>
              </a:rPr>
              <a:t> let them screw this one up on you.</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Fox Bradbury</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brought them on board because they have been printing whatever you ask. It’s nice having a pocket journalist.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Falkner Halleen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 literal pain in your backside. The only reason you didn’t get them thrown off the Astor was because the press backlash would be huge. I should keep an eye on them.</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Last time you spoke to the doctor they prescribed you antacid seemingly out of the blue. A day later you got terrible indigestion and you had them right in your pocket. A true lifesaver.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Burns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This is the kind of reckless, ‘cool dude’ that gives these long gaul ships a bad name.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A.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have a whole team of engineers who are just like Giorgio. If they just got laid once in a while they might relax a bit.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b="1" lang="en-GB" sz="1100">
                <a:latin typeface="Roboto"/>
                <a:ea typeface="Roboto"/>
                <a:cs typeface="Roboto"/>
                <a:sym typeface="Roboto"/>
              </a:rPr>
              <a:t>Talk to the captain about how to proceed. </a:t>
            </a:r>
            <a:r>
              <a:rPr lang="en-GB" sz="1100">
                <a:latin typeface="Roboto"/>
                <a:ea typeface="Roboto"/>
                <a:cs typeface="Roboto"/>
                <a:sym typeface="Roboto"/>
              </a:rPr>
              <a:t>Lay down the law before anyone gets any other idea</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Talk to Ramsey. </a:t>
            </a:r>
            <a:r>
              <a:rPr lang="en-GB" sz="1100">
                <a:latin typeface="Roboto"/>
                <a:ea typeface="Roboto"/>
                <a:cs typeface="Roboto"/>
                <a:sym typeface="Roboto"/>
              </a:rPr>
              <a:t>You want to find your pass, and they know how to find things apparently. Don’t give them any favours though. Can’t trust to owe someone like that a favour.</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People Person</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Mono"/>
                  <a:ea typeface="Roboto Mono"/>
                  <a:cs typeface="Roboto Mono"/>
                  <a:sym typeface="Roboto Mono"/>
                </a:rPr>
                <a:t>After shaking someone’s hand show this ability to the player and they must show you a player you specify from their OTHER PEOPLE section.</a:t>
              </a:r>
              <a:endParaRPr sz="1100">
                <a:latin typeface="Roboto Mono"/>
                <a:ea typeface="Roboto Mono"/>
                <a:cs typeface="Roboto Mono"/>
                <a:sym typeface="Roboto Mon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94" name="Google Shape;94;p17"/>
          <p:cNvGrpSpPr/>
          <p:nvPr/>
        </p:nvGrpSpPr>
        <p:grpSpPr>
          <a:xfrm>
            <a:off x="466200" y="3526800"/>
            <a:ext cx="4395600" cy="1599000"/>
            <a:chOff x="507600" y="2181000"/>
            <a:chExt cx="4395600" cy="15990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1810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Bing It!</a:t>
              </a:r>
              <a:endParaRPr b="1">
                <a:latin typeface="Orbitron"/>
                <a:ea typeface="Orbitron"/>
                <a:cs typeface="Orbitron"/>
                <a:sym typeface="Orbitron"/>
              </a:endParaRPr>
            </a:p>
          </p:txBody>
        </p:sp>
        <p:sp>
          <p:nvSpPr>
            <p:cNvPr id="98" name="Google Shape;98;p17"/>
            <p:cNvSpPr txBox="1"/>
            <p:nvPr/>
          </p:nvSpPr>
          <p:spPr>
            <a:xfrm>
              <a:off x="1188000" y="2434200"/>
              <a:ext cx="37152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Mono"/>
                  <a:ea typeface="Roboto Mono"/>
                  <a:cs typeface="Roboto Mono"/>
                  <a:sym typeface="Roboto Mono"/>
                </a:rPr>
                <a:t>Ask an AI to do a background search on a player. If you get the go ahead show this ability to the player and they must show you a player you specify from their INFORMATION section.</a:t>
              </a:r>
              <a:endParaRPr sz="1100">
                <a:latin typeface="Roboto Mono"/>
                <a:ea typeface="Roboto Mono"/>
                <a:cs typeface="Roboto Mono"/>
                <a:sym typeface="Roboto Mon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Buy them out</a:t>
              </a:r>
              <a:endParaRPr b="1">
                <a:latin typeface="Orbitron"/>
                <a:ea typeface="Orbitron"/>
                <a:cs typeface="Orbitron"/>
                <a:sym typeface="Orbitron"/>
              </a:endParaRPr>
            </a:p>
          </p:txBody>
        </p:sp>
        <p:sp>
          <p:nvSpPr>
            <p:cNvPr id="105" name="Google Shape;105;p17"/>
            <p:cNvSpPr txBox="1"/>
            <p:nvPr/>
          </p:nvSpPr>
          <p:spPr>
            <a:xfrm>
              <a:off x="1182600" y="2441325"/>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Roboto Mono"/>
                  <a:ea typeface="Roboto Mono"/>
                  <a:cs typeface="Roboto Mono"/>
                  <a:sym typeface="Roboto Mono"/>
                </a:rPr>
                <a:t>Name a random amount of money in the millions and an item. Tell a player “I’ll buy &lt;item&gt; for &lt;money&gt;. It’s a great deal” and show them this ability. If they have that item, they must give it to you.</a:t>
              </a:r>
              <a:endParaRPr sz="1100">
                <a:latin typeface="Roboto Mono"/>
                <a:ea typeface="Roboto Mono"/>
                <a:cs typeface="Roboto Mono"/>
                <a:sym typeface="Roboto Mon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Amazon began freefall after the Bishop 22 crash, everything is riding on the success of the Astor. Haven succeeds or you’ll be as broke as the common paltry millionaire.</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Your crack team of engineers for the Astor twisted your arm to have Dr John on board. You didn’t read the report on why.</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