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a:ea typeface="Roboto"/>
                <a:cs typeface="Roboto"/>
                <a:sym typeface="Roboto"/>
              </a:rPr>
              <a:t>Valerian Ronks</a:t>
            </a:r>
            <a:endParaRPr sz="2400">
              <a:latin typeface="Roboto"/>
              <a:ea typeface="Roboto"/>
              <a:cs typeface="Roboto"/>
              <a:sym typeface="Robot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Valerian Ronks</a:t>
            </a:r>
            <a:r>
              <a:rPr lang="en-GB"/>
              <a:t> - Space Psychologist</a:t>
            </a:r>
            <a:endParaRPr/>
          </a:p>
        </p:txBody>
      </p:sp>
      <p:sp>
        <p:nvSpPr>
          <p:cNvPr id="64" name="Google Shape;64;p14"/>
          <p:cNvSpPr txBox="1"/>
          <p:nvPr>
            <p:ph idx="1" type="body"/>
          </p:nvPr>
        </p:nvSpPr>
        <p:spPr>
          <a:xfrm>
            <a:off x="322675" y="1693925"/>
            <a:ext cx="46836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Everything has finally come together. You have been planning to destroy this ship since before it even left. Took a bit to get yourself on the crew to Haven, but it will all be worth it to destroy the company once and for all.</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You and your brother Peter grew up in the struggle. The only jobs going for you were working for the Amazon manufacturing district, assembling vintage pens. The conditions were awful and you both hated it, but you were saving up your money for Peter (the smart one) to go to school and get a better job to leave this life behind. One day the pen ink tank fell over and crushed Peter. You were devastated. To top it all off, when you tried to seek a wrongful death payout Amazon crushed you in legalese and fired you. All your life was built around Peter, and he was gone. Amazon had done this to you and they had to suffer for it.</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You faked your way into replacing the ship psychologist at the last minute. Once on the ship you have been working your way to be in a position to make sure it is destroyed. Captain Ripley has been rather flirty with you. You didn't think you would like Ripley that much (they work for Amazon after all) but you actually find them quite charming. You have been trying to stay distant for the sake of your mission, but it is hard for you to reject them outright.</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While you have been doing your role as the ship psychologist, people have been oddly open with you. You have been doing a pretty bad job of helping people so don't be surprised if everyone goes a little nuts. The pilot, Burns, has been a particular problem “patient” of yours. At first you thought Burns was super cool and aloof, but it turns out they are super depressed. They hated life on Earth, and talked about trying to make a new beginning out here. Even though they are crew and have to go back to Earth after the mission is over.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11250" y="378000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205950" y="376875"/>
            <a:ext cx="48993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Burns once talked about doing something very drastic, and you didn't know what to do and accidentally encouraged them. Whatever it was, they were going to die in the crash anyway. You really don't need the heat if Burns goes off the deep end. Best to try and cover up your mistakes so no one picks you as a phony.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To sabotage the ship, you used a usb hack drive for Amazon systems you managed to buy on the Google darkweb. During the downtime of your last cycle you put the drive in a USB slot on the bridge and then the drive set off a logic bomb attack.</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Now that the ship is on the path to destruction, you need to make sure that no one fixes it. They must pay for their negligence.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71" name="Google Shape;71;p15"/>
          <p:cNvSpPr txBox="1"/>
          <p:nvPr/>
        </p:nvSpPr>
        <p:spPr>
          <a:xfrm>
            <a:off x="118650" y="4062850"/>
            <a:ext cx="4986600" cy="993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Make sure the ship is destroyed at all cost. Don’t get caught. </a:t>
            </a:r>
            <a:r>
              <a:rPr lang="en-GB" sz="1100">
                <a:solidFill>
                  <a:schemeClr val="dk1"/>
                </a:solidFill>
                <a:latin typeface="Roboto"/>
                <a:ea typeface="Roboto"/>
                <a:cs typeface="Roboto"/>
                <a:sym typeface="Roboto"/>
              </a:rPr>
              <a:t>You are an</a:t>
            </a:r>
            <a:r>
              <a:rPr b="1" lang="en-GB" sz="1100">
                <a:solidFill>
                  <a:schemeClr val="dk1"/>
                </a:solidFill>
                <a:latin typeface="Roboto"/>
                <a:ea typeface="Roboto"/>
                <a:cs typeface="Roboto"/>
                <a:sym typeface="Roboto"/>
              </a:rPr>
              <a:t> </a:t>
            </a:r>
            <a:r>
              <a:rPr lang="en-GB" sz="1100">
                <a:solidFill>
                  <a:schemeClr val="dk1"/>
                </a:solidFill>
                <a:latin typeface="Roboto"/>
                <a:ea typeface="Roboto"/>
                <a:cs typeface="Roboto"/>
                <a:sym typeface="Roboto"/>
              </a:rPr>
              <a:t>anarchist who hates Amazon - Your brother Peter died in a workplace accident at Amazon. Vengeance is seeing their precious ship and the arsehole CEO pay for their disregard for life. Make sure the ship crashes. Those onboard have chosen their side.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Escape the ship with the most valuable Amazon technology you can find</a:t>
            </a:r>
            <a:r>
              <a:rPr lang="en-GB" sz="1100">
                <a:solidFill>
                  <a:schemeClr val="dk1"/>
                </a:solidFill>
                <a:latin typeface="Roboto"/>
                <a:ea typeface="Roboto"/>
                <a:cs typeface="Roboto"/>
                <a:sym typeface="Roboto"/>
              </a:rPr>
              <a:t> - You have heard there is flagship technology embedded in the flagship cruise ship. Escaping out the pod with it would be icing on the cake.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Do not allow your negligence to surface</a:t>
            </a:r>
            <a:r>
              <a:rPr lang="en-GB" sz="1100">
                <a:solidFill>
                  <a:schemeClr val="dk1"/>
                </a:solidFill>
                <a:latin typeface="Roboto"/>
                <a:ea typeface="Roboto"/>
                <a:cs typeface="Roboto"/>
                <a:sym typeface="Roboto"/>
              </a:rPr>
              <a:t> - Try to keep the team calm. Burns has been close to the edge for awhile now and you couldn’t care less. Make sure whatever they have done isn’t blamed on you, or your practice.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Keep the captain at arms length -</a:t>
            </a:r>
            <a:r>
              <a:rPr lang="en-GB" sz="1100">
                <a:solidFill>
                  <a:schemeClr val="dk1"/>
                </a:solidFill>
                <a:latin typeface="Roboto"/>
                <a:ea typeface="Roboto"/>
                <a:cs typeface="Roboto"/>
                <a:sym typeface="Roboto"/>
              </a:rPr>
              <a:t> They have been flirting and you don’t want to complicate things. They have now served their purpose. What makes it harder is you that you actually like them...</a:t>
            </a:r>
            <a:endParaRPr sz="1100">
              <a:latin typeface="Roboto"/>
              <a:ea typeface="Roboto"/>
              <a:cs typeface="Roboto"/>
              <a:sym typeface="Roboto"/>
            </a:endParaRPr>
          </a:p>
        </p:txBody>
      </p:sp>
      <p:sp>
        <p:nvSpPr>
          <p:cNvPr id="72" name="Google Shape;72;p15"/>
          <p:cNvSpPr txBox="1"/>
          <p:nvPr/>
        </p:nvSpPr>
        <p:spPr>
          <a:xfrm>
            <a:off x="230200" y="2732813"/>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endParaRPr b="1">
              <a:latin typeface="Orbitron"/>
              <a:ea typeface="Orbitron"/>
              <a:cs typeface="Orbitron"/>
              <a:sym typeface="Orbitron"/>
            </a:endParaRPr>
          </a:p>
        </p:txBody>
      </p:sp>
      <p:sp>
        <p:nvSpPr>
          <p:cNvPr id="73" name="Google Shape;73;p15"/>
          <p:cNvSpPr txBox="1"/>
          <p:nvPr/>
        </p:nvSpPr>
        <p:spPr>
          <a:xfrm>
            <a:off x="230200" y="3065100"/>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Captain Ripley was hitting on you on the bridge, but you pushed them away so you could sabotage the ship. Burns was there too, but you don’t think they noticed the hack. (Don’t tell people you did it, make something up).</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Strong willed. You recognise when someone has had a rough past.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 flirting is nice but your worried it will compromise your objectivity at work.</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100">
                <a:solidFill>
                  <a:schemeClr val="dk1"/>
                </a:solidFill>
                <a:latin typeface="Roboto"/>
                <a:ea typeface="Roboto"/>
                <a:cs typeface="Roboto"/>
                <a:sym typeface="Roboto"/>
              </a:rPr>
              <a:t>Bastion’s ego is as large as their pocket, and a personality to match.</a:t>
            </a:r>
            <a:endParaRPr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Strong willed. Hasn’t had a single breakdown.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Quinn Rafford</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Wears their feelings on their sleeves. Its apparent they are currently upset about something.</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Burns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Their mental state is poor to say the least.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Avoids you even though arguably they need your help. Many have asked you to do something but you don’t know how to approach them.</a:t>
            </a:r>
            <a:endParaRPr b="1"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Hide the evidence! </a:t>
            </a:r>
            <a:r>
              <a:rPr lang="en-GB" sz="1100">
                <a:latin typeface="Roboto"/>
                <a:ea typeface="Roboto"/>
                <a:cs typeface="Roboto"/>
                <a:sym typeface="Roboto"/>
              </a:rPr>
              <a:t>People will figure out the usb stick is to blame for the attack eventually.</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Talk to one of the engineers.</a:t>
            </a:r>
            <a:r>
              <a:rPr lang="en-GB" sz="1100">
                <a:latin typeface="Roboto"/>
                <a:ea typeface="Roboto"/>
                <a:cs typeface="Roboto"/>
                <a:sym typeface="Roboto"/>
              </a:rPr>
              <a:t> Ask them how they plan to fix the ship so you can make sure they can’t.</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And How does that make you feel?</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When a player uses a power on you OR ANOTHER PLAYER near you, ask them “How does this make you feel?” and ignore that power. They still tick off a use.</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Repair it</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Tell an AI about a player and an item. If they have that item and it could be broken, it no longer works.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Client Patient Privilege</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a:ea typeface="Roboto"/>
                  <a:cs typeface="Roboto"/>
                  <a:sym typeface="Roboto"/>
                </a:rPr>
                <a:t>Speak calmly with another player for a minute and show them this power. They must show you their SECRET.</a:t>
              </a:r>
              <a:endParaRPr sz="1100">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You are not a qualified Psychologist. You bluffed your way onto the Astor.</a:t>
              </a:r>
              <a:endParaRPr>
                <a:latin typeface="Roboto"/>
                <a:ea typeface="Roboto"/>
                <a:cs typeface="Roboto"/>
                <a:sym typeface="Robot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You were aware of the fragile state of Brunner “Burns” Bennet but their similarities to your dead brother Peter distracted you. You’re now worried your negligence has put something in motion.</a:t>
              </a:r>
              <a:endParaRPr>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Aster.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