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a:ea typeface="Roboto"/>
                <a:cs typeface="Roboto"/>
                <a:sym typeface="Roboto"/>
              </a:rPr>
              <a:t>Falkner Halleen</a:t>
            </a:r>
            <a:endParaRPr sz="2400">
              <a:latin typeface="Roboto"/>
              <a:ea typeface="Roboto"/>
              <a:cs typeface="Roboto"/>
              <a:sym typeface="Robot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Falkner Halleen</a:t>
            </a:r>
            <a:r>
              <a:rPr lang="en-GB"/>
              <a:t> - Space </a:t>
            </a:r>
            <a:r>
              <a:rPr lang="en-GB"/>
              <a:t>Politician</a:t>
            </a:r>
            <a:endParaRPr/>
          </a:p>
        </p:txBody>
      </p:sp>
      <p:sp>
        <p:nvSpPr>
          <p:cNvPr id="64" name="Google Shape;64;p14"/>
          <p:cNvSpPr txBox="1"/>
          <p:nvPr>
            <p:ph idx="1" type="body"/>
          </p:nvPr>
        </p:nvSpPr>
        <p:spPr>
          <a:xfrm>
            <a:off x="341125" y="1693925"/>
            <a:ext cx="4646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000000"/>
                </a:solidFill>
                <a:latin typeface="Roboto"/>
                <a:ea typeface="Roboto"/>
                <a:cs typeface="Roboto"/>
                <a:sym typeface="Roboto"/>
              </a:rPr>
              <a:t>You always thought you were destined for greatness. You are a leader. People follow you. Or they would. The world is run by mega-corporations like Amazon, Google, and Facebook-Pepsi. To run those joints you gotta be super rich, which you never will be. So you went into politics instead. You fought for years to fix up the decay and rot on Earth. But the planet had just been bled dry. You realised fighting for ideals didn’t actually get you anywhere. It was more important to simply make the other side look bad and be against all the things they are for. You worked your way up the Tomorrow Reform Party by making many promises you knew you couldn’t keep. You scored a few minor victories and earned enough notoriety that you could finally take on the Liberty Together Freedom Party on a big ticket, but you just got crushed. You were driven from the political scene.</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When you heard of Haven as a chance for a fresh start, you saw your opportunity to finally make a difference. Sure, the whole planet is owned by Amazon and Bastion Bezos is coming to run the thing like they are royalty. But this is the only opportunity you are going to have. You cashed in the last chits you had with your old friends in the media and they managed to pressure Amazon into letting you come to Haven.</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The timing, it turned out, was extremely bad. Not long before you left for the new world you were diagnosed with Throom’s Disease. There is no cure, but you can treat it. You just need to keep taking a tincture of medicine. You managed to get a supply to last long enough for the trip, but you have just ran out. You tried to talk to Dr John about your problem but they always give off a real weird vibe whenever you approach them </a:t>
            </a:r>
            <a:r>
              <a:rPr lang="en-GB" sz="1100">
                <a:latin typeface="Arial"/>
                <a:ea typeface="Arial"/>
                <a:cs typeface="Arial"/>
                <a:sym typeface="Arial"/>
              </a:rPr>
              <a:t>and don’t know what you’re talking about.</a:t>
            </a:r>
            <a:endParaRPr sz="1100">
              <a:solidFill>
                <a:srgbClr val="000000"/>
              </a:solidFill>
              <a:latin typeface="Roboto"/>
              <a:ea typeface="Roboto"/>
              <a:cs typeface="Roboto"/>
              <a:sym typeface="Roboto"/>
            </a:endParaRPr>
          </a:p>
          <a:p>
            <a:pPr indent="0" lvl="0" marL="0" rtl="0" algn="l">
              <a:spcBef>
                <a:spcPts val="1600"/>
              </a:spcBef>
              <a:spcAft>
                <a:spcPts val="1600"/>
              </a:spcAft>
              <a:buNone/>
            </a:pPr>
            <a: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27100" y="432317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327100" y="496725"/>
            <a:ext cx="4790400" cy="12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have been talking to the science officer Giorgio, and you think if you get the right ingredients, Giorgio can make a synthetic version of the medicine. </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GB" sz="1100">
                <a:solidFill>
                  <a:schemeClr val="dk1"/>
                </a:solidFill>
                <a:latin typeface="Roboto"/>
                <a:ea typeface="Roboto"/>
                <a:cs typeface="Roboto"/>
                <a:sym typeface="Roboto"/>
              </a:rPr>
              <a:t>This experience has taught you about how short life is. It has also taught you how short other’s lives can be. You can never be voted into power down on Haven. But if Bastion isn’t around to be in charge, then maybe the people will demand you take over? Assassinations are tricky though. You have to make sure there is no way to lead the killing back to you. All the chaos of the ship crashing has given you a unique chance that you can’t see coming up again. You need to kill Bastion Bezos. Now. Before the others fix this thing with the ship.</a:t>
            </a:r>
            <a:endParaRPr sz="1100">
              <a:solidFill>
                <a:schemeClr val="dk1"/>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
        <p:nvSpPr>
          <p:cNvPr id="71" name="Google Shape;71;p15"/>
          <p:cNvSpPr txBox="1"/>
          <p:nvPr/>
        </p:nvSpPr>
        <p:spPr>
          <a:xfrm>
            <a:off x="218075" y="4754325"/>
            <a:ext cx="4899300" cy="1505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Save the ship and yourself at all cost. </a:t>
            </a:r>
            <a:r>
              <a:rPr lang="en-GB" sz="1100">
                <a:solidFill>
                  <a:schemeClr val="dk1"/>
                </a:solidFill>
                <a:latin typeface="Roboto"/>
                <a:ea typeface="Roboto"/>
                <a:cs typeface="Roboto"/>
                <a:sym typeface="Roboto"/>
              </a:rPr>
              <a:t>You need a people to lead.</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Start an uprising by killing the CEO</a:t>
            </a:r>
            <a:r>
              <a:rPr lang="en-GB" sz="1100">
                <a:solidFill>
                  <a:schemeClr val="dk1"/>
                </a:solidFill>
                <a:latin typeface="Roboto"/>
                <a:ea typeface="Roboto"/>
                <a:cs typeface="Roboto"/>
                <a:sym typeface="Roboto"/>
              </a:rPr>
              <a:t>. Bastion intends to start a new world with them as a leader at its head. This will be a repeat of Earth. Make sure they do not get off the ship alive and you</a:t>
            </a:r>
            <a:r>
              <a:rPr b="1" lang="en-GB" sz="1100">
                <a:solidFill>
                  <a:schemeClr val="dk1"/>
                </a:solidFill>
                <a:latin typeface="Roboto"/>
                <a:ea typeface="Roboto"/>
                <a:cs typeface="Roboto"/>
                <a:sym typeface="Roboto"/>
              </a:rPr>
              <a:t> </a:t>
            </a:r>
            <a:r>
              <a:rPr lang="en-GB" sz="1100">
                <a:solidFill>
                  <a:schemeClr val="dk1"/>
                </a:solidFill>
                <a:latin typeface="Roboto"/>
                <a:ea typeface="Roboto"/>
                <a:cs typeface="Roboto"/>
                <a:sym typeface="Roboto"/>
              </a:rPr>
              <a:t>don’t get caught.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Find more of your treatment - </a:t>
            </a:r>
            <a:r>
              <a:rPr lang="en-GB" sz="1100">
                <a:solidFill>
                  <a:schemeClr val="dk1"/>
                </a:solidFill>
                <a:latin typeface="Roboto"/>
                <a:ea typeface="Roboto"/>
                <a:cs typeface="Roboto"/>
                <a:sym typeface="Roboto"/>
              </a:rPr>
              <a:t>You need 2 more doses to get through the coming month until you can set up manufacturing on Haven</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Assert your leadership over Bastion. </a:t>
            </a:r>
            <a:r>
              <a:rPr lang="en-GB" sz="1100">
                <a:solidFill>
                  <a:schemeClr val="dk1"/>
                </a:solidFill>
                <a:latin typeface="Roboto"/>
                <a:ea typeface="Roboto"/>
                <a:cs typeface="Roboto"/>
                <a:sym typeface="Roboto"/>
              </a:rPr>
              <a:t>Make the people see that you can take charge in times of trouble, they will respect you more when you run Haven.</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GB" sz="1100">
                <a:solidFill>
                  <a:schemeClr val="dk1"/>
                </a:solidFill>
                <a:latin typeface="Roboto"/>
                <a:ea typeface="Roboto"/>
                <a:cs typeface="Roboto"/>
                <a:sym typeface="Roboto"/>
              </a:rPr>
              <a:t>Don’t let others know you are sick. </a:t>
            </a:r>
            <a:r>
              <a:rPr lang="en-GB" sz="1100">
                <a:solidFill>
                  <a:schemeClr val="dk1"/>
                </a:solidFill>
                <a:latin typeface="Roboto"/>
                <a:ea typeface="Roboto"/>
                <a:cs typeface="Roboto"/>
                <a:sym typeface="Roboto"/>
              </a:rPr>
              <a:t>Being sick generally polls worse with the common folk.</a:t>
            </a:r>
            <a:endParaRPr sz="1100">
              <a:solidFill>
                <a:schemeClr val="dk1"/>
              </a:solidFill>
              <a:latin typeface="Roboto"/>
              <a:ea typeface="Roboto"/>
              <a:cs typeface="Roboto"/>
              <a:sym typeface="Roboto"/>
            </a:endParaRPr>
          </a:p>
        </p:txBody>
      </p:sp>
      <p:sp>
        <p:nvSpPr>
          <p:cNvPr id="72" name="Google Shape;72;p15"/>
          <p:cNvSpPr txBox="1"/>
          <p:nvPr/>
        </p:nvSpPr>
        <p:spPr>
          <a:xfrm>
            <a:off x="218075" y="32469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Orbitron"/>
                <a:ea typeface="Orbitron"/>
                <a:cs typeface="Orbitron"/>
                <a:sym typeface="Orbitron"/>
              </a:rPr>
              <a:t>In your last downtime:</a:t>
            </a:r>
            <a:endParaRPr b="1">
              <a:latin typeface="Orbitron"/>
              <a:ea typeface="Orbitron"/>
              <a:cs typeface="Orbitron"/>
              <a:sym typeface="Orbitron"/>
            </a:endParaRPr>
          </a:p>
        </p:txBody>
      </p:sp>
      <p:sp>
        <p:nvSpPr>
          <p:cNvPr id="73" name="Google Shape;73;p15"/>
          <p:cNvSpPr txBox="1"/>
          <p:nvPr/>
        </p:nvSpPr>
        <p:spPr>
          <a:xfrm>
            <a:off x="214350" y="3608275"/>
            <a:ext cx="48993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You found a gold access band in the hallway presumably dropped.</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You returned to your quarters to speak with the AI. It’s voice briefly glitched perhaps indicating some kind of computer based attack.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79" name="Google Shape;79;p16"/>
          <p:cNvSpPr txBox="1"/>
          <p:nvPr/>
        </p:nvSpPr>
        <p:spPr>
          <a:xfrm>
            <a:off x="353275" y="969225"/>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Sam Smith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Regular salt of the earth common folk. The kind of dummy that always votes for you.</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Ripley Mulch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 captain has been a bit of a sloppy leader in your opinion, but you don’t think it is worth trying to take over for them.</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Fox Bradbury</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Bought and paid for by Bastion. Everything they do will be an effort to undermine you.</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Bastion Bezos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Just a nightmare of a person. Anything you can do to screw them over will be worth it to you.</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Dr John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try to avoid Doctors. They always give bad new. And this one gives you the creeps.</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Brunner “Burns” Bennet</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tried acting as cool as Burns is once to get people to like you more, but it tested badly with focus groups when you did it.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Giorgio A. Tsoukalos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Whilst they seem a little off to you, they seem to know what they are talking about when it comes to science.</a:t>
            </a:r>
            <a:endParaRPr b="1" sz="1100">
              <a:solidFill>
                <a:schemeClr val="dk1"/>
              </a:solidFill>
              <a:latin typeface="Roboto"/>
              <a:ea typeface="Roboto"/>
              <a:cs typeface="Roboto"/>
              <a:sym typeface="Roboto"/>
            </a:endParaRPr>
          </a:p>
        </p:txBody>
      </p:sp>
      <p:sp>
        <p:nvSpPr>
          <p:cNvPr id="80" name="Google Shape;80;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
        <p:nvSpPr>
          <p:cNvPr id="81" name="Google Shape;81;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Find a weapon.</a:t>
            </a:r>
            <a:r>
              <a:rPr lang="en-GB" sz="1100">
                <a:latin typeface="Roboto"/>
                <a:ea typeface="Roboto"/>
                <a:cs typeface="Roboto"/>
                <a:sym typeface="Roboto"/>
              </a:rPr>
              <a:t> Ramsey seems like someone who can find things. Don’t let them know what you need it for though.</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Look Bastion in the eyes.</a:t>
            </a:r>
            <a:r>
              <a:rPr lang="en-GB" sz="1100">
                <a:latin typeface="Roboto"/>
                <a:ea typeface="Roboto"/>
                <a:cs typeface="Roboto"/>
                <a:sym typeface="Roboto"/>
              </a:rPr>
              <a:t> Let them know how much of failure they have been</a:t>
            </a:r>
            <a:endParaRPr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Campaign</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Show this power to someone that knows your information. They must reveal their information.</a:t>
              </a:r>
              <a:endParaRPr>
                <a:latin typeface="Roboto Mono"/>
                <a:ea typeface="Roboto Mono"/>
                <a:cs typeface="Roboto Mono"/>
                <a:sym typeface="Roboto Mon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94" name="Google Shape;94;p17"/>
          <p:cNvGrpSpPr/>
          <p:nvPr/>
        </p:nvGrpSpPr>
        <p:grpSpPr>
          <a:xfrm>
            <a:off x="466200" y="3592200"/>
            <a:ext cx="4395600" cy="1533600"/>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It’s politics</a:t>
              </a:r>
              <a:endParaRPr b="1">
                <a:latin typeface="Orbitron"/>
                <a:ea typeface="Orbitron"/>
                <a:cs typeface="Orbitron"/>
                <a:sym typeface="Orbitron"/>
              </a:endParaRPr>
            </a:p>
          </p:txBody>
        </p:sp>
        <p:sp>
          <p:nvSpPr>
            <p:cNvPr id="98" name="Google Shape;98;p17"/>
            <p:cNvSpPr txBox="1"/>
            <p:nvPr/>
          </p:nvSpPr>
          <p:spPr>
            <a:xfrm>
              <a:off x="1188000" y="25151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Mono"/>
                  <a:ea typeface="Roboto Mono"/>
                  <a:cs typeface="Roboto Mono"/>
                  <a:sym typeface="Roboto Mono"/>
                </a:rPr>
                <a:t>When someone tries to read your secret you talk your way out of it. Reveal this power and ignore theirs. They still tick off the power.</a:t>
              </a:r>
              <a:endParaRPr sz="1200">
                <a:latin typeface="Roboto Mono"/>
                <a:ea typeface="Roboto Mono"/>
                <a:cs typeface="Roboto Mono"/>
                <a:sym typeface="Roboto Mon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I am the people</a:t>
              </a:r>
              <a:endParaRPr b="1">
                <a:latin typeface="Orbitron"/>
                <a:ea typeface="Orbitron"/>
                <a:cs typeface="Orbitron"/>
                <a:sym typeface="Orbitron"/>
              </a:endParaRPr>
            </a:p>
          </p:txBody>
        </p:sp>
        <p:sp>
          <p:nvSpPr>
            <p:cNvPr id="105" name="Google Shape;105;p17"/>
            <p:cNvSpPr txBox="1"/>
            <p:nvPr/>
          </p:nvSpPr>
          <p:spPr>
            <a:xfrm>
              <a:off x="1188000" y="24942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Mono"/>
                  <a:ea typeface="Roboto Mono"/>
                  <a:cs typeface="Roboto Mono"/>
                  <a:sym typeface="Roboto Mono"/>
                </a:rPr>
                <a:t>After sympathising with another player reveal this power. They must show you another player of your choice from their OTHER PEOPLE section.</a:t>
              </a:r>
              <a:endParaRPr sz="1200">
                <a:latin typeface="Roboto Mono"/>
                <a:ea typeface="Roboto Mono"/>
                <a:cs typeface="Roboto Mono"/>
                <a:sym typeface="Roboto Mon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Mono"/>
                  <a:ea typeface="Roboto Mono"/>
                  <a:cs typeface="Roboto Mono"/>
                  <a:sym typeface="Roboto Mono"/>
                </a:rPr>
                <a:t>You have a terminal brain disease called Troom’s disease. You take regular medicine to treat the symptoms and slow its onset.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Mono"/>
                  <a:ea typeface="Roboto Mono"/>
                  <a:cs typeface="Roboto Mono"/>
                  <a:sym typeface="Roboto Mono"/>
                </a:rPr>
                <a:t>Amazon has been doing poorly lately. Their stocks fell almost 20% but various manipulations prevented this from causing panic.</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