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a:ea typeface="Roboto"/>
                <a:cs typeface="Roboto"/>
                <a:sym typeface="Roboto"/>
              </a:rPr>
              <a:t>Quinn Rafford</a:t>
            </a:r>
            <a:endParaRPr sz="2400">
              <a:latin typeface="Roboto"/>
              <a:ea typeface="Roboto"/>
              <a:cs typeface="Roboto"/>
              <a:sym typeface="Robot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Quinn Rafford</a:t>
            </a:r>
            <a:r>
              <a:rPr lang="en-GB"/>
              <a:t> - </a:t>
            </a:r>
            <a:r>
              <a:rPr lang="en-GB"/>
              <a:t>Senior Engineer</a:t>
            </a:r>
            <a:endParaRPr/>
          </a:p>
        </p:txBody>
      </p:sp>
      <p:sp>
        <p:nvSpPr>
          <p:cNvPr id="64" name="Google Shape;64;p14"/>
          <p:cNvSpPr txBox="1"/>
          <p:nvPr>
            <p:ph idx="1" type="body"/>
          </p:nvPr>
        </p:nvSpPr>
        <p:spPr>
          <a:xfrm>
            <a:off x="331900" y="1693925"/>
            <a:ext cx="46743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000000"/>
                </a:solidFill>
                <a:latin typeface="Roboto"/>
                <a:ea typeface="Roboto"/>
                <a:cs typeface="Roboto"/>
                <a:sym typeface="Roboto"/>
              </a:rPr>
              <a:t>You have been doing these long haul runs for longer than anyone else. If you count cryosleep, you are probably the oldest living human. All your time and expertise has resulted in you being top pick for Senior Engineer of the Astor. It is a very good role you have worked very hard for. Those quacks don’t know what they are talking about with that “Long Term Cryo Exposure Mental Degradation” crap.</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All that is worthless though. The only thing that matters to you now is Fox Bradbury. You met on this ship as part of the sleep cycle team and the minute you laid eyes on them you were in love. Fox’s husband, Ronaldo, proved to be no obstacle to your love because not long after the trip started you managed to seduce Fox and they started having an affair with you. All while stupid stupid Ronaldo cryo-slept in Sector 6. Idiot.</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Things were going great for you on the voyage over. Not only had you found love, but you had found the work was pretty good. Your junior engineer, Sam, was very easy to hang out with. Sure, they made mistakes and broke some critical systems sometimes. But you fixed it all up without issue. You also got to meet Burns on the trip over. You wish you were more like Burns.</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During your latest “session” with Fox you even proposed to them. It didn’t really go the way you thought it would. Rather than the “YES” you were certain of, Fox broke it off with you. Said something about needing to get back together with Ronaldo (that loser) after they got to Haven.</a:t>
            </a:r>
            <a:endParaRPr sz="1100">
              <a:solidFill>
                <a:srgbClr val="000000"/>
              </a:solidFill>
              <a:latin typeface="Roboto"/>
              <a:ea typeface="Roboto"/>
              <a:cs typeface="Roboto"/>
              <a:sym typeface="Roboto"/>
            </a:endParaRPr>
          </a:p>
          <a:p>
            <a:pPr indent="0" lvl="0" marL="0" rtl="0" algn="l">
              <a:spcBef>
                <a:spcPts val="1600"/>
              </a:spcBef>
              <a:spcAft>
                <a:spcPts val="1600"/>
              </a:spcAft>
              <a:buNone/>
            </a:pPr>
            <a: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411875" y="43166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343175" y="505925"/>
            <a:ext cx="4662900" cy="240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Heartbroken, you had no idea what to do. When the alarms went off and you found out the ship was crashing, you knew the plan. If you let the ship crash, and make it off in the escape pod with Fox, then they will have no other option but to be with you. It is the only way. Best to make sure the ship crashes too. You need to remove any potential future competition.</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GB" sz="1100">
                <a:solidFill>
                  <a:schemeClr val="dk1"/>
                </a:solidFill>
                <a:latin typeface="Roboto"/>
                <a:ea typeface="Roboto"/>
                <a:cs typeface="Roboto"/>
                <a:sym typeface="Roboto"/>
              </a:rPr>
              <a:t>It seems drastic and insane, but isn’t love drastic and insane? Fox will come to appreciate your grand gesture one day.</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t/>
            </a:r>
            <a:endParaRPr sz="1100">
              <a:solidFill>
                <a:schemeClr val="dk1"/>
              </a:solidFill>
              <a:latin typeface="Roboto"/>
              <a:ea typeface="Roboto"/>
              <a:cs typeface="Roboto"/>
              <a:sym typeface="Roboto"/>
            </a:endParaRPr>
          </a:p>
        </p:txBody>
      </p:sp>
      <p:sp>
        <p:nvSpPr>
          <p:cNvPr id="71" name="Google Shape;71;p15"/>
          <p:cNvSpPr txBox="1"/>
          <p:nvPr/>
        </p:nvSpPr>
        <p:spPr>
          <a:xfrm>
            <a:off x="121650" y="4600250"/>
            <a:ext cx="4983600" cy="2259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Let the ship be destroyed at all cost</a:t>
            </a:r>
            <a:r>
              <a:rPr lang="en-GB" sz="1100">
                <a:solidFill>
                  <a:schemeClr val="dk1"/>
                </a:solidFill>
                <a:latin typeface="Roboto"/>
                <a:ea typeface="Roboto"/>
                <a:cs typeface="Roboto"/>
                <a:sym typeface="Roboto"/>
              </a:rPr>
              <a:t>. The only two that matter are yourself and Fox. The rest (especially their partner) can burn.</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Convince Fox to leave their marriage</a:t>
            </a:r>
            <a:r>
              <a:rPr lang="en-GB" sz="1100">
                <a:solidFill>
                  <a:schemeClr val="dk1"/>
                </a:solidFill>
                <a:latin typeface="Roboto"/>
                <a:ea typeface="Roboto"/>
                <a:cs typeface="Roboto"/>
                <a:sym typeface="Roboto"/>
              </a:rPr>
              <a:t> or get Fox on board the escape shuttle with you. They are the love of your life of this you are certain, but when we land successfully they will return to their partner. </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Protect Sam. </a:t>
            </a:r>
            <a:r>
              <a:rPr lang="en-GB" sz="1100">
                <a:solidFill>
                  <a:schemeClr val="dk1"/>
                </a:solidFill>
                <a:latin typeface="Roboto"/>
                <a:ea typeface="Roboto"/>
                <a:cs typeface="Roboto"/>
                <a:sym typeface="Roboto"/>
              </a:rPr>
              <a:t>You can trust Sam, and you can also trust them to screw up. This whole thing is probably just a mistake but you need to cover it up.</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Keep the </a:t>
            </a:r>
            <a:r>
              <a:rPr b="1" lang="en-GB" sz="1100">
                <a:solidFill>
                  <a:schemeClr val="dk1"/>
                </a:solidFill>
                <a:latin typeface="Roboto"/>
                <a:ea typeface="Roboto"/>
                <a:cs typeface="Roboto"/>
                <a:sym typeface="Roboto"/>
              </a:rPr>
              <a:t>affair</a:t>
            </a:r>
            <a:r>
              <a:rPr b="1" lang="en-GB" sz="1100">
                <a:solidFill>
                  <a:schemeClr val="dk1"/>
                </a:solidFill>
                <a:latin typeface="Roboto"/>
                <a:ea typeface="Roboto"/>
                <a:cs typeface="Roboto"/>
                <a:sym typeface="Roboto"/>
              </a:rPr>
              <a:t> secret. </a:t>
            </a:r>
            <a:r>
              <a:rPr lang="en-GB" sz="1100">
                <a:solidFill>
                  <a:schemeClr val="dk1"/>
                </a:solidFill>
                <a:latin typeface="Roboto"/>
                <a:ea typeface="Roboto"/>
                <a:cs typeface="Roboto"/>
                <a:sym typeface="Roboto"/>
              </a:rPr>
              <a:t>Others might get </a:t>
            </a:r>
            <a:r>
              <a:rPr lang="en-GB" sz="1100">
                <a:solidFill>
                  <a:schemeClr val="dk1"/>
                </a:solidFill>
                <a:latin typeface="Roboto"/>
                <a:ea typeface="Roboto"/>
                <a:cs typeface="Roboto"/>
                <a:sym typeface="Roboto"/>
              </a:rPr>
              <a:t>jealous</a:t>
            </a:r>
            <a:r>
              <a:rPr lang="en-GB" sz="1100">
                <a:solidFill>
                  <a:schemeClr val="dk1"/>
                </a:solidFill>
                <a:latin typeface="Roboto"/>
                <a:ea typeface="Roboto"/>
                <a:cs typeface="Roboto"/>
                <a:sym typeface="Roboto"/>
              </a:rPr>
              <a:t> of your love or question your motives.</a:t>
            </a:r>
            <a:endParaRPr sz="1100">
              <a:solidFill>
                <a:schemeClr val="dk1"/>
              </a:solidFill>
              <a:latin typeface="Roboto"/>
              <a:ea typeface="Roboto"/>
              <a:cs typeface="Roboto"/>
              <a:sym typeface="Roboto"/>
            </a:endParaRPr>
          </a:p>
        </p:txBody>
      </p:sp>
      <p:sp>
        <p:nvSpPr>
          <p:cNvPr id="72" name="Google Shape;72;p15"/>
          <p:cNvSpPr txBox="1"/>
          <p:nvPr/>
        </p:nvSpPr>
        <p:spPr>
          <a:xfrm>
            <a:off x="218075" y="30945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latin typeface="Orbitron"/>
                <a:ea typeface="Orbitron"/>
                <a:cs typeface="Orbitron"/>
                <a:sym typeface="Orbitron"/>
              </a:rPr>
              <a:t>In your last downtime:</a:t>
            </a:r>
            <a:endParaRPr b="1">
              <a:solidFill>
                <a:schemeClr val="dk1"/>
              </a:solidFill>
              <a:latin typeface="Orbitron"/>
              <a:ea typeface="Orbitron"/>
              <a:cs typeface="Orbitron"/>
              <a:sym typeface="Orbitron"/>
            </a:endParaRPr>
          </a:p>
          <a:p>
            <a:pPr indent="0" lvl="0" marL="0" rtl="0" algn="l">
              <a:spcBef>
                <a:spcPts val="0"/>
              </a:spcBef>
              <a:spcAft>
                <a:spcPts val="0"/>
              </a:spcAft>
              <a:buNone/>
            </a:pPr>
            <a:r>
              <a:t/>
            </a:r>
            <a:endParaRPr b="1">
              <a:latin typeface="Orbitron"/>
              <a:ea typeface="Orbitron"/>
              <a:cs typeface="Orbitron"/>
              <a:sym typeface="Orbitron"/>
            </a:endParaRPr>
          </a:p>
        </p:txBody>
      </p:sp>
      <p:sp>
        <p:nvSpPr>
          <p:cNvPr id="73" name="Google Shape;73;p15"/>
          <p:cNvSpPr txBox="1"/>
          <p:nvPr/>
        </p:nvSpPr>
        <p:spPr>
          <a:xfrm>
            <a:off x="205950" y="3518550"/>
            <a:ext cx="48993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In the engine room with Fox canoodling. You proposed. They said no and stormed off. You kicked the engine in anger and hurt your foot, and then limped around looking for Fox before going back to cryosleep.</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Get some dating tips. </a:t>
            </a:r>
            <a:r>
              <a:rPr lang="en-GB" sz="1100">
                <a:latin typeface="Roboto"/>
                <a:ea typeface="Roboto"/>
                <a:cs typeface="Roboto"/>
                <a:sym typeface="Roboto"/>
              </a:rPr>
              <a:t>Burns seems to know their way around people. Perhaps they can give you some tips on what to do next?</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Let Sam know you got this covered. </a:t>
            </a:r>
            <a:r>
              <a:rPr lang="en-GB" sz="1100">
                <a:latin typeface="Roboto"/>
                <a:ea typeface="Roboto"/>
                <a:cs typeface="Roboto"/>
                <a:sym typeface="Roboto"/>
              </a:rPr>
              <a:t>Make sure they don’t try to fix the ship without you. (So you can instead not fix it)</a:t>
            </a:r>
            <a:endParaRPr baseline="30000" sz="1100">
              <a:latin typeface="Roboto"/>
              <a:ea typeface="Roboto"/>
              <a:cs typeface="Roboto"/>
              <a:sym typeface="Roboto"/>
            </a:endParaRPr>
          </a:p>
        </p:txBody>
      </p:sp>
      <p:sp>
        <p:nvSpPr>
          <p:cNvPr id="79" name="Google Shape;79;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80" name="Google Shape;80;p16"/>
          <p:cNvSpPr txBox="1"/>
          <p:nvPr/>
        </p:nvSpPr>
        <p:spPr>
          <a:xfrm>
            <a:off x="353275" y="969225"/>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Sam Smith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Still young, if they just tried a little harder they might make a great engineer.</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Ripley Mulch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I let them captain and Ripley lets me keep the Astor running. Its a professional relationship.</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Fox Bradbury</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 love of your life. 20 times smarter than you and 100 times a better person.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Valerian Ronks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Psychologist that coached me before I proposed. Stupid advice. Stupid!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Falkner Halleen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A little creepy at times. Always wants to chat and then has to leave in a hurry.</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Ramsey Kovacs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Sold you what you needed to make the engagement ring, seems like they can procure anything even this deep in space.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Burns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Slick and never a bore. I bet Fox wishes I was more like them.</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Giorgio Tsoukalos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Gotta be crazy. Asked Valerian to talk to them but they did nothing.</a:t>
            </a:r>
            <a:endParaRPr b="1" sz="1100">
              <a:solidFill>
                <a:schemeClr val="dk1"/>
              </a:solidFill>
              <a:latin typeface="Roboto"/>
              <a:ea typeface="Roboto"/>
              <a:cs typeface="Roboto"/>
              <a:sym typeface="Roboto"/>
            </a:endParaRPr>
          </a:p>
        </p:txBody>
      </p:sp>
      <p:sp>
        <p:nvSpPr>
          <p:cNvPr id="81" name="Google Shape;81;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Confess </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Show your secret to a player in private. They must then show you their SECRET.</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94" name="Google Shape;94;p17"/>
          <p:cNvGrpSpPr/>
          <p:nvPr/>
        </p:nvGrpSpPr>
        <p:grpSpPr>
          <a:xfrm>
            <a:off x="466200" y="3592200"/>
            <a:ext cx="4395600" cy="1533600"/>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Vents </a:t>
              </a:r>
              <a:endParaRPr b="1">
                <a:latin typeface="Orbitron"/>
                <a:ea typeface="Orbitron"/>
                <a:cs typeface="Orbitron"/>
                <a:sym typeface="Orbitron"/>
              </a:endParaRPr>
            </a:p>
          </p:txBody>
        </p:sp>
        <p:sp>
          <p:nvSpPr>
            <p:cNvPr id="98" name="Google Shape;98;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Ask an AI to eavesdrop on a conversation for you and they will tell you a summary.</a:t>
              </a:r>
              <a:endParaRPr>
                <a:latin typeface="Roboto"/>
                <a:ea typeface="Roboto"/>
                <a:cs typeface="Roboto"/>
                <a:sym typeface="Robot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Secret Hidey Hole</a:t>
              </a:r>
              <a:endParaRPr b="1">
                <a:latin typeface="Orbitron"/>
                <a:ea typeface="Orbitron"/>
                <a:cs typeface="Orbitron"/>
                <a:sym typeface="Orbitron"/>
              </a:endParaRPr>
            </a:p>
          </p:txBody>
        </p:sp>
        <p:sp>
          <p:nvSpPr>
            <p:cNvPr id="105" name="Google Shape;105;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Bring an item to an AI and they will put it into a secret hidey hole for you that only you know about.</a:t>
              </a:r>
              <a:endParaRPr>
                <a:latin typeface="Roboto"/>
                <a:ea typeface="Roboto"/>
                <a:cs typeface="Roboto"/>
                <a:sym typeface="Robot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Unlimited Usages</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 are madly in love with Fox. You are willing to kill for them.</a:t>
              </a:r>
              <a:endParaRPr>
                <a:latin typeface="Roboto Mono"/>
                <a:ea typeface="Roboto Mono"/>
                <a:cs typeface="Roboto Mono"/>
                <a:sym typeface="Roboto Mon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 overheard Giorgio muttering about aliens and how they were going to pull apart the crew members to see ‘their grey insides’. You stick well clear now.</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