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Mono"/>
                <a:ea typeface="Roboto Mono"/>
                <a:cs typeface="Roboto Mono"/>
                <a:sym typeface="Roboto Mono"/>
              </a:rPr>
              <a:t>Ramsey Kovacs</a:t>
            </a:r>
            <a:endParaRPr sz="2400">
              <a:latin typeface="Roboto Mono"/>
              <a:ea typeface="Roboto Mono"/>
              <a:cs typeface="Roboto Mono"/>
              <a:sym typeface="Roboto Mon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Ramsey Kovacs</a:t>
            </a:r>
            <a:r>
              <a:rPr lang="en-GB"/>
              <a:t> - </a:t>
            </a:r>
            <a:r>
              <a:rPr lang="en-GB"/>
              <a:t>Intergalactic Broker</a:t>
            </a:r>
            <a:endParaRPr/>
          </a:p>
        </p:txBody>
      </p:sp>
      <p:sp>
        <p:nvSpPr>
          <p:cNvPr id="64" name="Google Shape;64;p14"/>
          <p:cNvSpPr txBox="1"/>
          <p:nvPr>
            <p:ph idx="1" type="body"/>
          </p:nvPr>
        </p:nvSpPr>
        <p:spPr>
          <a:xfrm>
            <a:off x="331900" y="2228675"/>
            <a:ext cx="46743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oboto"/>
                <a:ea typeface="Roboto"/>
                <a:cs typeface="Roboto"/>
                <a:sym typeface="Roboto"/>
              </a:rPr>
              <a:t>You love deals. Making deals. Wheeling and dealing. Deals is what you do best. And you are the best. Or at least you plan to be.</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On Earth you got by as a broker. Information. Secrets. Things. Lots of people went to you when they needed something. But you wanted more. You were a medium fish in a very very big pond.  When you saw Haven come up as an opportunity you realised how you could make it to the top. You were going to get there first and make sure the whole planet relied on you.</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So you arranged to get a ticket as a settler on the ship and put yourself in the maintenance team to smooze up the important people (like you are now).</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And while you're awake, you can keep an eye on your precious cargo. It’s not exactly legal, and if the captain or crew find out they would certainly kick your arse back to Earth.</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The crew are an interesting bunch and you quickly found the best way to stay out of the way was to keep the Captain lubricated. And only the finest lubrication will do for a captain of their stature. The whiskey you have doesn’t come cheap but its already paid for itself as hush money.</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1100">
              <a:solidFill>
                <a:srgbClr val="000000"/>
              </a:solidFill>
              <a:latin typeface="Roboto"/>
              <a:ea typeface="Roboto"/>
              <a:cs typeface="Roboto"/>
              <a:sym typeface="Roboto"/>
            </a:endParaRPr>
          </a:p>
          <a:p>
            <a:pPr indent="0" lvl="0" marL="0" rtl="0" algn="l">
              <a:spcBef>
                <a:spcPts val="1600"/>
              </a:spcBef>
              <a:spcAft>
                <a:spcPts val="160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02850" y="4184900"/>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313475" y="496725"/>
            <a:ext cx="47055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On the first cycle you were surprised to run into Fox Bradbury, larger than life you thought as you stumbled through an introduction. Hopefully they don’t turn their investigative eye towards you. If they do you might need to find some information on them, or perhaps give them something they want as a kind of honour amongst thieves gesture.</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GB" sz="1100">
                <a:solidFill>
                  <a:schemeClr val="dk1"/>
                </a:solidFill>
                <a:latin typeface="Roboto"/>
                <a:ea typeface="Roboto"/>
                <a:cs typeface="Roboto"/>
                <a:sym typeface="Roboto"/>
              </a:rPr>
              <a:t>Either way this is going to be one exciting cycle.</a:t>
            </a:r>
            <a:endParaRPr sz="1100">
              <a:solidFill>
                <a:schemeClr val="dk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
        <p:nvSpPr>
          <p:cNvPr id="71" name="Google Shape;71;p15"/>
          <p:cNvSpPr txBox="1"/>
          <p:nvPr/>
        </p:nvSpPr>
        <p:spPr>
          <a:xfrm>
            <a:off x="302850" y="4781975"/>
            <a:ext cx="4705500" cy="993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Stay alive at all cost. </a:t>
            </a:r>
            <a:r>
              <a:rPr lang="en-GB" sz="1100">
                <a:solidFill>
                  <a:schemeClr val="dk1"/>
                </a:solidFill>
                <a:latin typeface="Roboto"/>
                <a:ea typeface="Roboto"/>
                <a:cs typeface="Roboto"/>
                <a:sym typeface="Roboto"/>
              </a:rPr>
              <a:t>You can’t be needed if you are dead.</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Keep everyone else alive too.</a:t>
            </a:r>
            <a:r>
              <a:rPr lang="en-GB" sz="1100">
                <a:solidFill>
                  <a:schemeClr val="dk1"/>
                </a:solidFill>
                <a:latin typeface="Roboto"/>
                <a:ea typeface="Roboto"/>
                <a:cs typeface="Roboto"/>
                <a:sym typeface="Roboto"/>
              </a:rPr>
              <a:t> Business booms when there are plenty of customers.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Get everyone’s secret - </a:t>
            </a:r>
            <a:r>
              <a:rPr lang="en-GB" sz="1100">
                <a:solidFill>
                  <a:schemeClr val="dk1"/>
                </a:solidFill>
                <a:latin typeface="Roboto"/>
                <a:ea typeface="Roboto"/>
                <a:cs typeface="Roboto"/>
                <a:sym typeface="Roboto"/>
              </a:rPr>
              <a:t>If you know everything about everyone then no one will be able to stand in your way for anything you want.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Haven’s leader should owe you a favour - </a:t>
            </a:r>
            <a:r>
              <a:rPr lang="en-GB" sz="1100">
                <a:solidFill>
                  <a:schemeClr val="dk1"/>
                </a:solidFill>
                <a:latin typeface="Roboto"/>
                <a:ea typeface="Roboto"/>
                <a:cs typeface="Roboto"/>
                <a:sym typeface="Roboto"/>
              </a:rPr>
              <a:t> that would be worth a lot in the new world</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GB" sz="1100">
                <a:solidFill>
                  <a:schemeClr val="dk1"/>
                </a:solidFill>
                <a:latin typeface="Roboto"/>
                <a:ea typeface="Roboto"/>
                <a:cs typeface="Roboto"/>
                <a:sym typeface="Roboto"/>
              </a:rPr>
              <a:t>Do Crimes. Don’t get caught. </a:t>
            </a:r>
            <a:r>
              <a:rPr lang="en-GB" sz="1100">
                <a:solidFill>
                  <a:schemeClr val="dk1"/>
                </a:solidFill>
                <a:latin typeface="Roboto"/>
                <a:ea typeface="Roboto"/>
                <a:cs typeface="Roboto"/>
                <a:sym typeface="Roboto"/>
              </a:rPr>
              <a:t>Mamma always told you that crime doesn’t pay. Your mamma was an idiot. It isn’t like there are cops out here.</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72" name="Google Shape;72;p15"/>
          <p:cNvSpPr txBox="1"/>
          <p:nvPr/>
        </p:nvSpPr>
        <p:spPr>
          <a:xfrm>
            <a:off x="218075" y="32469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Orbitron"/>
                <a:ea typeface="Orbitron"/>
                <a:cs typeface="Orbitron"/>
                <a:sym typeface="Orbitron"/>
              </a:rPr>
              <a:t>In your last downtime</a:t>
            </a:r>
            <a:r>
              <a:rPr b="1" lang="en-GB">
                <a:latin typeface="Orbitron"/>
                <a:ea typeface="Orbitron"/>
                <a:cs typeface="Orbitron"/>
                <a:sym typeface="Orbitron"/>
              </a:rPr>
              <a:t>:</a:t>
            </a:r>
            <a:endParaRPr b="1">
              <a:latin typeface="Orbitron"/>
              <a:ea typeface="Orbitron"/>
              <a:cs typeface="Orbitron"/>
              <a:sym typeface="Orbitron"/>
            </a:endParaRPr>
          </a:p>
        </p:txBody>
      </p:sp>
      <p:sp>
        <p:nvSpPr>
          <p:cNvPr id="73" name="Google Shape;73;p15"/>
          <p:cNvSpPr txBox="1"/>
          <p:nvPr/>
        </p:nvSpPr>
        <p:spPr>
          <a:xfrm>
            <a:off x="205950" y="3670950"/>
            <a:ext cx="48993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were in the mess hall talking to Dr John. They seemed a little ill as they kept getting distracted and didn’t touch their food.</a:t>
            </a:r>
            <a:endParaRPr sz="1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Sam Smith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They see right through you. The young ones order everything online nowadays anyway.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Ripley looks troubled when they talk but after a few glasses of Eurasia’s finest their troubles fade away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Fox Bradbury</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You’re a big fan of their work taking down fortune 500 companies so independent ‘retailers’ like yourself can flourish.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Bastion Bezos</a:t>
            </a:r>
            <a:endParaRPr b="1"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GB" sz="1100">
                <a:solidFill>
                  <a:schemeClr val="dk1"/>
                </a:solidFill>
                <a:latin typeface="Roboto"/>
                <a:ea typeface="Roboto"/>
                <a:cs typeface="Roboto"/>
                <a:sym typeface="Roboto"/>
              </a:rPr>
              <a:t>Possibly a big spender, you just need to know what they want</a:t>
            </a:r>
            <a:endParaRPr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b="1" lang="en-GB" sz="1100">
                <a:solidFill>
                  <a:schemeClr val="dk1"/>
                </a:solidFill>
                <a:latin typeface="Roboto"/>
                <a:ea typeface="Roboto"/>
                <a:cs typeface="Roboto"/>
                <a:sym typeface="Roboto"/>
              </a:rPr>
              <a:t>Falkner Halleen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Probably has a lot more money than they let on. They played the media to get on board and you don’t think they needed to.</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Dr John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Absent minded and perhaps religious. You wonder if they might be ill.</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Quinn Rafford</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Bought a space diamond off you recently, he didn’t seem to care for the cost.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Giorgio A. Tsoukalos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would love to see what Giorgio has discovered with their investigations. Crude but effective.</a:t>
            </a:r>
            <a:endParaRPr b="1" sz="1100">
              <a:solidFill>
                <a:schemeClr val="dk1"/>
              </a:solidFill>
              <a:latin typeface="Roboto"/>
              <a:ea typeface="Roboto"/>
              <a:cs typeface="Roboto"/>
              <a:sym typeface="Roboto"/>
            </a:endParaRPr>
          </a:p>
        </p:txBody>
      </p:sp>
      <p:sp>
        <p:nvSpPr>
          <p:cNvPr id="80" name="Google Shape;80;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
        <p:nvSpPr>
          <p:cNvPr id="81" name="Google Shape;81;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People will come to you. </a:t>
            </a:r>
            <a:r>
              <a:rPr lang="en-GB" sz="1100">
                <a:latin typeface="Roboto"/>
                <a:ea typeface="Roboto"/>
                <a:cs typeface="Roboto"/>
                <a:sym typeface="Roboto"/>
              </a:rPr>
              <a:t>Someone like you is needed to get stuff in a crisis. Get those deals happening.</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Ask Giorgio if they have invented anything good. </a:t>
            </a:r>
            <a:r>
              <a:rPr lang="en-GB" sz="1100">
                <a:latin typeface="Roboto"/>
                <a:ea typeface="Roboto"/>
                <a:cs typeface="Roboto"/>
                <a:sym typeface="Roboto"/>
              </a:rPr>
              <a:t>Maybe they have built a mind reader to find everyone’s secrets</a:t>
            </a: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Secret Stash</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Bring an item to an AI and they will put it into a secret hidey hole for you that only you know about.</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Unlimited uses.</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Flattery will get you everywhere</a:t>
              </a:r>
              <a:endParaRPr b="1">
                <a:latin typeface="Orbitron"/>
                <a:ea typeface="Orbitron"/>
                <a:cs typeface="Orbitron"/>
                <a:sym typeface="Orbitron"/>
              </a:endParaRPr>
            </a:p>
          </p:txBody>
        </p:sp>
        <p:sp>
          <p:nvSpPr>
            <p:cNvPr id="98" name="Google Shape;98;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Flatter someone in conversation then show them this power. They must show you their SECRET.</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Deal under the table</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Give the AI an item and name a player and another item. The AI will secretly swap your item for the desired one.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 have a large stash of contraband onboard the Astor. You paid handsomely to make sure you could wake up with the crew to keep an eye on it.</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Fox is more of a journalist than most realise. They have exposed corruption in multiple fortune 500 companies.</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