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&lt;NAME HERE&gt;</a:t>
            </a:r>
            <a:endParaRPr sz="2400"/>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&lt;NAME HERE&gt; - &lt;A </a:t>
            </a:r>
            <a:r>
              <a:rPr lang="en-GB"/>
              <a:t>brief</a:t>
            </a:r>
            <a:r>
              <a:rPr lang="en-GB"/>
              <a:t> description here&gt;</a:t>
            </a:r>
            <a:endParaRPr/>
          </a:p>
        </p:txBody>
      </p:sp>
      <p:sp>
        <p:nvSpPr>
          <p:cNvPr id="64" name="Google Shape;64;p1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latin typeface="Roboto"/>
                <a:ea typeface="Roboto"/>
                <a:cs typeface="Roboto"/>
                <a:sym typeface="Roboto"/>
              </a:rPr>
              <a:t>&lt;Background here&gt;</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411925" y="551250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218075" y="496725"/>
            <a:ext cx="4899300" cy="12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More background?</a:t>
            </a:r>
            <a:endParaRPr>
              <a:latin typeface="Roboto"/>
              <a:ea typeface="Roboto"/>
              <a:cs typeface="Roboto"/>
              <a:sym typeface="Roboto"/>
            </a:endParaRPr>
          </a:p>
        </p:txBody>
      </p:sp>
      <p:sp>
        <p:nvSpPr>
          <p:cNvPr id="71" name="Google Shape;71;p15"/>
          <p:cNvSpPr txBox="1"/>
          <p:nvPr/>
        </p:nvSpPr>
        <p:spPr>
          <a:xfrm>
            <a:off x="230200" y="6081925"/>
            <a:ext cx="4899300" cy="993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&lt;Goals&gt;</a:t>
            </a:r>
            <a:endParaRPr>
              <a:latin typeface="Roboto"/>
              <a:ea typeface="Roboto"/>
              <a:cs typeface="Roboto"/>
              <a:sym typeface="Roboto"/>
            </a:endParaRPr>
          </a:p>
        </p:txBody>
      </p:sp>
      <p:sp>
        <p:nvSpPr>
          <p:cNvPr id="72" name="Google Shape;72;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At the time of the </a:t>
            </a:r>
            <a:r>
              <a:rPr b="1" lang="en-GB">
                <a:latin typeface="Orbitron"/>
                <a:ea typeface="Orbitron"/>
                <a:cs typeface="Orbitron"/>
                <a:sym typeface="Orbitron"/>
              </a:rPr>
              <a:t>sabotage</a:t>
            </a:r>
            <a:r>
              <a:rPr b="1" lang="en-GB">
                <a:latin typeface="Orbitron"/>
                <a:ea typeface="Orbitron"/>
                <a:cs typeface="Orbitron"/>
                <a:sym typeface="Orbitron"/>
              </a:rPr>
              <a:t>:</a:t>
            </a:r>
            <a:endParaRPr b="1">
              <a:latin typeface="Orbitron"/>
              <a:ea typeface="Orbitron"/>
              <a:cs typeface="Orbitron"/>
              <a:sym typeface="Orbitron"/>
            </a:endParaRPr>
          </a:p>
        </p:txBody>
      </p:sp>
      <p:sp>
        <p:nvSpPr>
          <p:cNvPr id="73" name="Google Shape;73;p15"/>
          <p:cNvSpPr txBox="1"/>
          <p:nvPr/>
        </p:nvSpPr>
        <p:spPr>
          <a:xfrm>
            <a:off x="205950" y="3670950"/>
            <a:ext cx="48993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&lt;timeline info&gt;</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solidFill>
                  <a:schemeClr val="dk1"/>
                </a:solidFill>
              </a:rPr>
              <a:t>Sam Smith: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None/>
            </a:pPr>
            <a:r>
              <a:rPr b="1" lang="en-GB" sz="1300">
                <a:solidFill>
                  <a:schemeClr val="dk1"/>
                </a:solidFill>
              </a:rPr>
              <a:t>Ripley Mulch: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None/>
            </a:pPr>
            <a:r>
              <a:rPr b="1" lang="en-GB" sz="1300">
                <a:solidFill>
                  <a:schemeClr val="dk1"/>
                </a:solidFill>
              </a:rPr>
              <a:t>Fox Bradbury: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None/>
            </a:pPr>
            <a:r>
              <a:rPr b="1" lang="en-GB" sz="1300">
                <a:solidFill>
                  <a:schemeClr val="dk1"/>
                </a:solidFill>
              </a:rPr>
              <a:t>Bastion Stephens: </a:t>
            </a:r>
            <a:r>
              <a:rPr lang="en-GB" sz="1300">
                <a:solidFill>
                  <a:schemeClr val="dk1"/>
                </a:solidFill>
              </a:rPr>
              <a:t>&lt;&gt;</a:t>
            </a:r>
            <a:endParaRPr sz="1300">
              <a:solidFill>
                <a:schemeClr val="dk1"/>
              </a:solidFill>
            </a:endParaRPr>
          </a:p>
          <a:p>
            <a:pPr indent="0" lvl="0" marL="0" rtl="0" algn="l">
              <a:lnSpc>
                <a:spcPct val="115000"/>
              </a:lnSpc>
              <a:spcBef>
                <a:spcPts val="400"/>
              </a:spcBef>
              <a:spcAft>
                <a:spcPts val="0"/>
              </a:spcAft>
              <a:buNone/>
            </a:pPr>
            <a:r>
              <a:rPr b="1" lang="en-GB" sz="1300">
                <a:solidFill>
                  <a:schemeClr val="dk1"/>
                </a:solidFill>
              </a:rPr>
              <a:t>Valerian Ronks: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None/>
            </a:pPr>
            <a:r>
              <a:rPr b="1" lang="en-GB" sz="1300">
                <a:solidFill>
                  <a:schemeClr val="dk1"/>
                </a:solidFill>
              </a:rPr>
              <a:t>Falkner Halleen: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None/>
            </a:pPr>
            <a:r>
              <a:rPr b="1" lang="en-GB" sz="1300">
                <a:solidFill>
                  <a:schemeClr val="dk1"/>
                </a:solidFill>
              </a:rPr>
              <a:t>Dr John: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None/>
            </a:pPr>
            <a:r>
              <a:rPr b="1" lang="en-GB" sz="1300">
                <a:solidFill>
                  <a:schemeClr val="dk1"/>
                </a:solidFill>
              </a:rPr>
              <a:t>Quinn Rafford: </a:t>
            </a:r>
            <a:r>
              <a:rPr lang="en-GB" sz="1300">
                <a:solidFill>
                  <a:schemeClr val="dk1"/>
                </a:solidFill>
              </a:rPr>
              <a:t>&lt;&gt;</a:t>
            </a:r>
            <a:endParaRPr sz="13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b="1" lang="en-GB" sz="1300">
                <a:solidFill>
                  <a:schemeClr val="dk1"/>
                </a:solidFill>
              </a:rPr>
              <a:t>Ramsey Kovacs: </a:t>
            </a:r>
            <a:r>
              <a:rPr lang="en-GB" sz="1300">
                <a:solidFill>
                  <a:schemeClr val="dk1"/>
                </a:solidFill>
              </a:rPr>
              <a:t>&lt;&gt;</a:t>
            </a:r>
            <a:endParaRPr sz="1300">
              <a:solidFill>
                <a:schemeClr val="dk1"/>
              </a:solidFill>
            </a:endParaRPr>
          </a:p>
          <a:p>
            <a:pPr indent="0" lvl="0" marL="0" marR="0" rtl="0" algn="l">
              <a:lnSpc>
                <a:spcPct val="115000"/>
              </a:lnSpc>
              <a:spcBef>
                <a:spcPts val="0"/>
              </a:spcBef>
              <a:spcAft>
                <a:spcPts val="0"/>
              </a:spcAft>
              <a:buNone/>
            </a:pPr>
            <a:r>
              <a:rPr b="1" lang="en-GB" sz="1300">
                <a:solidFill>
                  <a:schemeClr val="dk1"/>
                </a:solidFill>
              </a:rPr>
              <a:t>Burns: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None/>
            </a:pPr>
            <a:r>
              <a:rPr b="1" lang="en-GB" sz="1300">
                <a:solidFill>
                  <a:schemeClr val="dk1"/>
                </a:solidFill>
              </a:rPr>
              <a:t>Giorgio A. Tsoukalos: </a:t>
            </a:r>
            <a:r>
              <a:rPr lang="en-GB" sz="1300">
                <a:solidFill>
                  <a:schemeClr val="dk1"/>
                </a:solidFill>
              </a:rPr>
              <a:t>&lt;&gt;</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5" name="Google Shape;85;p17"/>
          <p:cNvGrpSpPr/>
          <p:nvPr/>
        </p:nvGrpSpPr>
        <p:grpSpPr>
          <a:xfrm>
            <a:off x="466200" y="1522800"/>
            <a:ext cx="4395600" cy="1533600"/>
            <a:chOff x="507600" y="2246400"/>
            <a:chExt cx="4395600" cy="1533600"/>
          </a:xfrm>
        </p:grpSpPr>
        <p:sp>
          <p:nvSpPr>
            <p:cNvPr id="86" name="Google Shape;86;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88" name="Google Shape;88;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&lt;ability title&gt;</a:t>
              </a:r>
              <a:endParaRPr b="1">
                <a:latin typeface="Orbitron"/>
                <a:ea typeface="Orbitron"/>
                <a:cs typeface="Orbitron"/>
                <a:sym typeface="Orbitron"/>
              </a:endParaRPr>
            </a:p>
          </p:txBody>
        </p:sp>
        <p:sp>
          <p:nvSpPr>
            <p:cNvPr id="89" name="Google Shape;89;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&lt;ability description&gt;</a:t>
              </a:r>
              <a:endParaRPr>
                <a:latin typeface="Roboto Mono"/>
                <a:ea typeface="Roboto Mono"/>
                <a:cs typeface="Roboto Mono"/>
                <a:sym typeface="Roboto Mono"/>
              </a:endParaRPr>
            </a:p>
          </p:txBody>
        </p:sp>
        <p:sp>
          <p:nvSpPr>
            <p:cNvPr id="90" name="Google Shape;90;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92" name="Google Shape;92;p17"/>
          <p:cNvGrpSpPr/>
          <p:nvPr/>
        </p:nvGrpSpPr>
        <p:grpSpPr>
          <a:xfrm>
            <a:off x="466200" y="3592200"/>
            <a:ext cx="4395600" cy="1533600"/>
            <a:chOff x="507600" y="2246400"/>
            <a:chExt cx="4395600" cy="1533600"/>
          </a:xfrm>
        </p:grpSpPr>
        <p:sp>
          <p:nvSpPr>
            <p:cNvPr id="93" name="Google Shape;93;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5" name="Google Shape;9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&lt;ability title&gt;</a:t>
              </a:r>
              <a:endParaRPr b="1">
                <a:latin typeface="Orbitron"/>
                <a:ea typeface="Orbitron"/>
                <a:cs typeface="Orbitron"/>
                <a:sym typeface="Orbitron"/>
              </a:endParaRPr>
            </a:p>
          </p:txBody>
        </p:sp>
        <p:sp>
          <p:nvSpPr>
            <p:cNvPr id="96" name="Google Shape;9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&lt;ability description&gt;</a:t>
              </a:r>
              <a:endParaRPr>
                <a:latin typeface="Roboto Mono"/>
                <a:ea typeface="Roboto Mono"/>
                <a:cs typeface="Roboto Mono"/>
                <a:sym typeface="Roboto Mono"/>
              </a:endParaRPr>
            </a:p>
          </p:txBody>
        </p:sp>
        <p:sp>
          <p:nvSpPr>
            <p:cNvPr id="97" name="Google Shape;97;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99" name="Google Shape;99;p17"/>
          <p:cNvGrpSpPr/>
          <p:nvPr/>
        </p:nvGrpSpPr>
        <p:grpSpPr>
          <a:xfrm>
            <a:off x="466200" y="5661600"/>
            <a:ext cx="4395600" cy="1533600"/>
            <a:chOff x="507600" y="2246400"/>
            <a:chExt cx="4395600" cy="1533600"/>
          </a:xfrm>
        </p:grpSpPr>
        <p:sp>
          <p:nvSpPr>
            <p:cNvPr id="100" name="Google Shape;100;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2" name="Google Shape;10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&lt;ability title&gt;</a:t>
              </a:r>
              <a:endParaRPr b="1">
                <a:latin typeface="Orbitron"/>
                <a:ea typeface="Orbitron"/>
                <a:cs typeface="Orbitron"/>
                <a:sym typeface="Orbitron"/>
              </a:endParaRPr>
            </a:p>
          </p:txBody>
        </p:sp>
        <p:sp>
          <p:nvSpPr>
            <p:cNvPr id="103" name="Google Shape;10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&lt;ability description&gt;</a:t>
              </a:r>
              <a:endParaRPr>
                <a:latin typeface="Roboto Mono"/>
                <a:ea typeface="Roboto Mono"/>
                <a:cs typeface="Roboto Mono"/>
                <a:sym typeface="Roboto Mono"/>
              </a:endParaRPr>
            </a:p>
          </p:txBody>
        </p:sp>
        <p:sp>
          <p:nvSpPr>
            <p:cNvPr id="104" name="Google Shape;104;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1" name="Google Shape;111;p18"/>
          <p:cNvGrpSpPr/>
          <p:nvPr/>
        </p:nvGrpSpPr>
        <p:grpSpPr>
          <a:xfrm>
            <a:off x="469800" y="2494800"/>
            <a:ext cx="4395600" cy="1479600"/>
            <a:chOff x="507600" y="2246400"/>
            <a:chExt cx="4395600" cy="1479600"/>
          </a:xfrm>
        </p:grpSpPr>
        <p:sp>
          <p:nvSpPr>
            <p:cNvPr id="112" name="Google Shape;112;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4" name="Google Shape;114;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&lt;secret&gt;</a:t>
              </a:r>
              <a:endParaRPr>
                <a:latin typeface="Roboto Mono"/>
                <a:ea typeface="Roboto Mono"/>
                <a:cs typeface="Roboto Mono"/>
                <a:sym typeface="Roboto Mono"/>
              </a:endParaRPr>
            </a:p>
          </p:txBody>
        </p:sp>
      </p:grpSp>
      <p:grpSp>
        <p:nvGrpSpPr>
          <p:cNvPr id="115" name="Google Shape;115;p18"/>
          <p:cNvGrpSpPr/>
          <p:nvPr/>
        </p:nvGrpSpPr>
        <p:grpSpPr>
          <a:xfrm>
            <a:off x="466200" y="5001600"/>
            <a:ext cx="4395600" cy="1479600"/>
            <a:chOff x="507600" y="2246400"/>
            <a:chExt cx="4395600" cy="1479600"/>
          </a:xfrm>
        </p:grpSpPr>
        <p:sp>
          <p:nvSpPr>
            <p:cNvPr id="116" name="Google Shape;116;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18" name="Google Shape;118;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&lt;information&gt;</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4" name="Google Shape;124;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Character</a:t>
            </a:r>
            <a:r>
              <a:rPr b="1" lang="en-GB" sz="2400"/>
              <a:t> List</a:t>
            </a:r>
            <a:endParaRPr b="1" sz="2400"/>
          </a:p>
        </p:txBody>
      </p:sp>
      <p:sp>
        <p:nvSpPr>
          <p:cNvPr id="130" name="Google Shape;130;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Burns</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1" name="Google Shape;131;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