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5f646784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5f646784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5fa4c8d6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5fa4c8d6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5fa4c8d6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5fa4c8d6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5fa4c8d6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5fa4c8d6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5fa4c8d6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5fa4c8d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5a1772cb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5a1772cb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5a1772cb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5a1772cb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5f646784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5f646784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Instances with lower chl anom + lower sst detrend values have lower contribution to model prediction as compared to those with lower chl + higher sst.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5a1772cb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5a1772cb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5a1772cb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5a1772cb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5df7c539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5df7c539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NBg7YirBTN8&amp;t=11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87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80"/>
              <a:t>Algorithmic Development for Reconstructing Surface Ocean pCO</a:t>
            </a:r>
            <a:r>
              <a:rPr baseline="-25000" lang="en" sz="3880"/>
              <a:t>2</a:t>
            </a:r>
            <a:endParaRPr baseline="-25000" sz="38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76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Shapely values to interpret &amp; evaluate earth models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124900" y="3206475"/>
            <a:ext cx="48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Arnav Saxena, Bowen Han, George Lu, Mujahed Darwaza 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Tested on other members, models</a:t>
            </a:r>
            <a:endParaRPr sz="20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Identified important features: co2 mixing ratio, </a:t>
            </a: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chlorophyll</a:t>
            </a: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anomaly, SST, mixed layer depth</a:t>
            </a:r>
            <a:endParaRPr sz="20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Validated seasonal trends in temperature, biological activity, and mixed layer depth in subtropics</a:t>
            </a:r>
            <a:endParaRPr sz="20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Identified potential mismatch between biological activity trends in Southern ocean and its importance in pCO2 reconstruction</a:t>
            </a:r>
            <a:endParaRPr sz="20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Next steps: test on more members/models, real world data</a:t>
            </a:r>
            <a:endParaRPr sz="20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425" y="152400"/>
            <a:ext cx="57519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ultimate goal of earth model reconstructions is to most accurately reflect the real world and its physics because any </a:t>
            </a:r>
            <a:r>
              <a:rPr b="1" lang="en"/>
              <a:t>departure from real world physics will result in inaccuracies and improbable outcomes in downstream tasks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By knowing any irregularities in the reconstruction models before hand, researchers can potentially </a:t>
            </a:r>
            <a:r>
              <a:rPr b="1" lang="en"/>
              <a:t>avoid such faulty scenarios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Shapley Values?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Predict number of ice-cream cones sold in an airport on a given day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Features = [temp, num_flights]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Avg. prediction across dataset = 1000 cones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Prediction for an instance [temp=2 deg celsius, num_flights=1000 flights]=400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Then shapley values quantify </a:t>
            </a:r>
            <a:r>
              <a:rPr b="1" i="1" lang="en" sz="1700"/>
              <a:t>how much does each feature value [2 deg celsius,1000 flights] contributed in the difference of avg prediction across data set and prediction for this particular instance</a:t>
            </a:r>
            <a:r>
              <a:rPr lang="en" sz="1700"/>
              <a:t> (400-1000= -600)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Calculated using </a:t>
            </a:r>
            <a:r>
              <a:rPr b="1" lang="en" sz="1700"/>
              <a:t>SH</a:t>
            </a:r>
            <a:r>
              <a:rPr lang="en" sz="1700"/>
              <a:t>apley </a:t>
            </a:r>
            <a:r>
              <a:rPr b="1" lang="en" sz="1700"/>
              <a:t>A</a:t>
            </a:r>
            <a:r>
              <a:rPr lang="en" sz="1700"/>
              <a:t>dditive ex</a:t>
            </a:r>
            <a:r>
              <a:rPr b="1" lang="en" sz="1700"/>
              <a:t>P</a:t>
            </a:r>
            <a:r>
              <a:rPr lang="en" sz="1700"/>
              <a:t>lanations or </a:t>
            </a:r>
            <a:r>
              <a:rPr b="1" lang="en" sz="1700"/>
              <a:t>SHAP</a:t>
            </a:r>
            <a:r>
              <a:rPr lang="en" sz="1700"/>
              <a:t> algorithm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69" name="Google Shape;69;p15"/>
          <p:cNvSpPr txBox="1"/>
          <p:nvPr/>
        </p:nvSpPr>
        <p:spPr>
          <a:xfrm>
            <a:off x="1830975" y="4497250"/>
            <a:ext cx="53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https://www.youtube.com/watch?v=NBg7YirBTN8&amp;t=11s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Explaining ML model ~ Explaining earth system on which it has been trained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which features are most important in these model reconstructions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trends in these features to make sure that these model reconstructions make physical sense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65300" y="151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Shapely Values: Identifying important features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149704" y="1576247"/>
            <a:ext cx="9158400" cy="41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5" y="1051175"/>
            <a:ext cx="4110843" cy="34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2274" y="1175600"/>
            <a:ext cx="4498374" cy="33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/>
          <p:nvPr/>
        </p:nvSpPr>
        <p:spPr>
          <a:xfrm>
            <a:off x="71200" y="1051175"/>
            <a:ext cx="3995700" cy="126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498325" y="4760850"/>
            <a:ext cx="687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*A = sin(latitude), B= sin(longitude)xcos(latitude), C=cos(longitude)xcos(latitude)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14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Investigating feature interactions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0" r="33532" t="0"/>
          <a:stretch/>
        </p:blipFill>
        <p:spPr>
          <a:xfrm>
            <a:off x="729925" y="855000"/>
            <a:ext cx="7492550" cy="39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214650" y="1617450"/>
            <a:ext cx="2745600" cy="19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these seasonal trends in features make sense?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250" y="0"/>
            <a:ext cx="618377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97400" y="13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importance in each region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0" y="706975"/>
            <a:ext cx="343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South Sub-tropical</a:t>
            </a:r>
            <a:endParaRPr b="1"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374600" y="706975"/>
            <a:ext cx="278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North</a:t>
            </a:r>
            <a:r>
              <a:rPr b="1"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Sub-tropical</a:t>
            </a:r>
            <a:endParaRPr b="1"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6003125" y="706975"/>
            <a:ext cx="3438900" cy="33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ropical</a:t>
            </a:r>
            <a:endParaRPr b="1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8400"/>
            <a:ext cx="3140874" cy="25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1575" y="1288388"/>
            <a:ext cx="3140874" cy="25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25" y="1288400"/>
            <a:ext cx="3140874" cy="25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236675" y="198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217"/>
              <a:buFont typeface="Arial"/>
              <a:buNone/>
            </a:pPr>
            <a:r>
              <a:rPr lang="en" sz="2605">
                <a:highlight>
                  <a:srgbClr val="FFFFFE"/>
                </a:highlight>
              </a:rPr>
              <a:t>Mean pCO2 correlation (evaluating seasonality capture)</a:t>
            </a:r>
            <a:endParaRPr sz="2827"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075" y="949900"/>
            <a:ext cx="4335325" cy="274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726" y="949900"/>
            <a:ext cx="3453475" cy="351863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/>
          <p:nvPr/>
        </p:nvSpPr>
        <p:spPr>
          <a:xfrm>
            <a:off x="636806" y="2493834"/>
            <a:ext cx="4220400" cy="352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5603725" y="3936100"/>
            <a:ext cx="3056400" cy="327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37" y="3873050"/>
            <a:ext cx="5523999" cy="11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