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3"/>
  </p:notesMasterIdLst>
  <p:sldIdLst>
    <p:sldId id="256" r:id="rId2"/>
    <p:sldId id="257" r:id="rId3"/>
    <p:sldId id="260" r:id="rId4"/>
    <p:sldId id="317" r:id="rId5"/>
    <p:sldId id="314" r:id="rId6"/>
    <p:sldId id="319" r:id="rId7"/>
    <p:sldId id="315" r:id="rId8"/>
    <p:sldId id="318" r:id="rId9"/>
    <p:sldId id="316" r:id="rId10"/>
    <p:sldId id="289" r:id="rId11"/>
    <p:sldId id="290" r:id="rId12"/>
  </p:sldIdLst>
  <p:sldSz cx="9144000" cy="5143500" type="screen16x9"/>
  <p:notesSz cx="6858000" cy="9144000"/>
  <p:embeddedFontLst>
    <p:embeddedFont>
      <p:font typeface="Bebas Neue" panose="020B0606020202050201" pitchFamily="34" charset="0"/>
      <p:regular r:id="rId14"/>
    </p:embeddedFont>
    <p:embeddedFont>
      <p:font typeface="Cambay" panose="020B0604020202020204" charset="0"/>
      <p:regular r:id="rId15"/>
      <p:bold r:id="rId16"/>
      <p:italic r:id="rId17"/>
      <p:boldItalic r:id="rId18"/>
    </p:embeddedFont>
    <p:embeddedFont>
      <p:font typeface="Roboto Condensed Light" panose="02000000000000000000" pitchFamily="2" charset="0"/>
      <p:regular r:id="rId19"/>
      <p:italic r:id="rId20"/>
    </p:embeddedFont>
    <p:embeddedFont>
      <p:font typeface="Zen Dots"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8753A4-65C0-452A-B7BB-F13CE13471FF}">
  <a:tblStyle styleId="{C78753A4-65C0-452A-B7BB-F13CE13471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77" autoAdjust="0"/>
  </p:normalViewPr>
  <p:slideViewPr>
    <p:cSldViewPr snapToGrid="0">
      <p:cViewPr varScale="1">
        <p:scale>
          <a:sx n="90" d="100"/>
          <a:sy n="90"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12604a5b7e4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12604a5b7e4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11b4c0ac396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11b4c0ac396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11d5f37ab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11d5f37ab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11b4c0ac39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11b4c0ac39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1b4c0ac39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1b4c0ac39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642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11b4c0ac39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11b4c0ac39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559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11b4c0ac39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11b4c0ac39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403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11b4c0ac39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11b4c0ac39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8081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11b4c0ac39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11b4c0ac39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24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11b4c0ac39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11b4c0ac39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37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7399750" y="2738175"/>
            <a:ext cx="2262900" cy="2262900"/>
          </a:xfrm>
          <a:prstGeom prst="star10">
            <a:avLst>
              <a:gd name="adj" fmla="val 24714"/>
              <a:gd name="hf" fmla="val 10514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51625" y="670625"/>
            <a:ext cx="1792200" cy="1792200"/>
          </a:xfrm>
          <a:prstGeom prst="star10">
            <a:avLst>
              <a:gd name="adj" fmla="val 24714"/>
              <a:gd name="hf" fmla="val 10514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3100" y="748700"/>
            <a:ext cx="7717800" cy="29631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31875" y="388800"/>
            <a:ext cx="9203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a:off x="8056244" y="96199"/>
            <a:ext cx="749313" cy="190747"/>
            <a:chOff x="8056244" y="96199"/>
            <a:chExt cx="749313" cy="190747"/>
          </a:xfrm>
        </p:grpSpPr>
        <p:grpSp>
          <p:nvGrpSpPr>
            <p:cNvPr id="14" name="Google Shape;14;p2"/>
            <p:cNvGrpSpPr/>
            <p:nvPr/>
          </p:nvGrpSpPr>
          <p:grpSpPr>
            <a:xfrm>
              <a:off x="8335528" y="96199"/>
              <a:ext cx="190747" cy="190747"/>
              <a:chOff x="1690750" y="101975"/>
              <a:chExt cx="223200" cy="223200"/>
            </a:xfrm>
          </p:grpSpPr>
          <p:sp>
            <p:nvSpPr>
              <p:cNvPr id="15" name="Google Shape;15;p2"/>
              <p:cNvSpPr/>
              <p:nvPr/>
            </p:nvSpPr>
            <p:spPr>
              <a:xfrm>
                <a:off x="1690750" y="101975"/>
                <a:ext cx="223200" cy="223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1714000" y="270925"/>
                <a:ext cx="176700" cy="0"/>
              </a:xfrm>
              <a:prstGeom prst="straightConnector1">
                <a:avLst/>
              </a:prstGeom>
              <a:noFill/>
              <a:ln w="19050" cap="flat" cmpd="sng">
                <a:solidFill>
                  <a:schemeClr val="dk2"/>
                </a:solidFill>
                <a:prstDash val="solid"/>
                <a:round/>
                <a:headEnd type="none" w="med" len="med"/>
                <a:tailEnd type="none" w="med" len="med"/>
              </a:ln>
            </p:spPr>
          </p:cxnSp>
        </p:grpSp>
        <p:grpSp>
          <p:nvGrpSpPr>
            <p:cNvPr id="17" name="Google Shape;17;p2"/>
            <p:cNvGrpSpPr/>
            <p:nvPr/>
          </p:nvGrpSpPr>
          <p:grpSpPr>
            <a:xfrm>
              <a:off x="8056244" y="96199"/>
              <a:ext cx="190747" cy="190747"/>
              <a:chOff x="1363950" y="101975"/>
              <a:chExt cx="223200" cy="223200"/>
            </a:xfrm>
          </p:grpSpPr>
          <p:sp>
            <p:nvSpPr>
              <p:cNvPr id="18" name="Google Shape;18;p2"/>
              <p:cNvSpPr/>
              <p:nvPr/>
            </p:nvSpPr>
            <p:spPr>
              <a:xfrm>
                <a:off x="1363950" y="101975"/>
                <a:ext cx="223200" cy="223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15375" y="153400"/>
                <a:ext cx="120300" cy="120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614811" y="96199"/>
              <a:ext cx="190747" cy="190747"/>
              <a:chOff x="2017550" y="101975"/>
              <a:chExt cx="223200" cy="223200"/>
            </a:xfrm>
          </p:grpSpPr>
          <p:sp>
            <p:nvSpPr>
              <p:cNvPr id="21" name="Google Shape;21;p2"/>
              <p:cNvSpPr/>
              <p:nvPr/>
            </p:nvSpPr>
            <p:spPr>
              <a:xfrm>
                <a:off x="2017550" y="101975"/>
                <a:ext cx="223200" cy="223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2054750" y="139150"/>
                <a:ext cx="148800" cy="148800"/>
                <a:chOff x="2054750" y="139150"/>
                <a:chExt cx="148800" cy="148800"/>
              </a:xfrm>
            </p:grpSpPr>
            <p:cxnSp>
              <p:nvCxnSpPr>
                <p:cNvPr id="23" name="Google Shape;23;p2"/>
                <p:cNvCxnSpPr/>
                <p:nvPr/>
              </p:nvCxnSpPr>
              <p:spPr>
                <a:xfrm>
                  <a:off x="2054750" y="139150"/>
                  <a:ext cx="148800" cy="148800"/>
                </a:xfrm>
                <a:prstGeom prst="straightConnector1">
                  <a:avLst/>
                </a:prstGeom>
                <a:noFill/>
                <a:ln w="19050" cap="flat" cmpd="sng">
                  <a:solidFill>
                    <a:schemeClr val="dk2"/>
                  </a:solidFill>
                  <a:prstDash val="solid"/>
                  <a:round/>
                  <a:headEnd type="none" w="med" len="med"/>
                  <a:tailEnd type="none" w="med" len="med"/>
                </a:ln>
              </p:spPr>
            </p:cxnSp>
            <p:cxnSp>
              <p:nvCxnSpPr>
                <p:cNvPr id="24" name="Google Shape;24;p2"/>
                <p:cNvCxnSpPr/>
                <p:nvPr/>
              </p:nvCxnSpPr>
              <p:spPr>
                <a:xfrm flipH="1">
                  <a:off x="2054750" y="139150"/>
                  <a:ext cx="148800" cy="148800"/>
                </a:xfrm>
                <a:prstGeom prst="straightConnector1">
                  <a:avLst/>
                </a:prstGeom>
                <a:noFill/>
                <a:ln w="19050" cap="flat" cmpd="sng">
                  <a:solidFill>
                    <a:schemeClr val="dk2"/>
                  </a:solidFill>
                  <a:prstDash val="solid"/>
                  <a:round/>
                  <a:headEnd type="none" w="med" len="med"/>
                  <a:tailEnd type="none" w="med" len="med"/>
                </a:ln>
              </p:spPr>
            </p:cxnSp>
          </p:grpSp>
        </p:grpSp>
      </p:grpSp>
      <p:cxnSp>
        <p:nvCxnSpPr>
          <p:cNvPr id="25" name="Google Shape;25;p2"/>
          <p:cNvCxnSpPr/>
          <p:nvPr/>
        </p:nvCxnSpPr>
        <p:spPr>
          <a:xfrm>
            <a:off x="-31875" y="4754700"/>
            <a:ext cx="9203400" cy="0"/>
          </a:xfrm>
          <a:prstGeom prst="straightConnector1">
            <a:avLst/>
          </a:prstGeom>
          <a:noFill/>
          <a:ln w="19050" cap="flat" cmpd="sng">
            <a:solidFill>
              <a:schemeClr val="dk2"/>
            </a:solidFill>
            <a:prstDash val="solid"/>
            <a:round/>
            <a:headEnd type="none" w="med" len="med"/>
            <a:tailEnd type="none" w="med" len="med"/>
          </a:ln>
        </p:spPr>
      </p:cxnSp>
      <p:sp>
        <p:nvSpPr>
          <p:cNvPr id="26" name="Google Shape;26;p2"/>
          <p:cNvSpPr txBox="1">
            <a:spLocks noGrp="1"/>
          </p:cNvSpPr>
          <p:nvPr>
            <p:ph type="ctrTitle"/>
          </p:nvPr>
        </p:nvSpPr>
        <p:spPr>
          <a:xfrm>
            <a:off x="1097625" y="1163625"/>
            <a:ext cx="6948900" cy="4974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25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7" name="Google Shape;27;p2"/>
          <p:cNvSpPr txBox="1">
            <a:spLocks noGrp="1"/>
          </p:cNvSpPr>
          <p:nvPr>
            <p:ph type="subTitle" idx="1"/>
          </p:nvPr>
        </p:nvSpPr>
        <p:spPr>
          <a:xfrm>
            <a:off x="713177" y="3814900"/>
            <a:ext cx="7717800" cy="579900"/>
          </a:xfrm>
          <a:prstGeom prst="rect">
            <a:avLst/>
          </a:prstGeom>
          <a:solidFill>
            <a:srgbClr val="F21905"/>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2"/>
                </a:solidFill>
                <a:latin typeface="Cambay"/>
                <a:ea typeface="Cambay"/>
                <a:cs typeface="Cambay"/>
                <a:sym typeface="Cambay"/>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8" name="Google Shape;28;p2"/>
          <p:cNvSpPr txBox="1">
            <a:spLocks noGrp="1"/>
          </p:cNvSpPr>
          <p:nvPr>
            <p:ph type="ctrTitle" idx="2"/>
          </p:nvPr>
        </p:nvSpPr>
        <p:spPr>
          <a:xfrm>
            <a:off x="1097625" y="1660975"/>
            <a:ext cx="6948900" cy="1635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4800" b="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65"/>
        <p:cNvGrpSpPr/>
        <p:nvPr/>
      </p:nvGrpSpPr>
      <p:grpSpPr>
        <a:xfrm>
          <a:off x="0" y="0"/>
          <a:ext cx="0" cy="0"/>
          <a:chOff x="0" y="0"/>
          <a:chExt cx="0" cy="0"/>
        </a:xfrm>
      </p:grpSpPr>
      <p:sp>
        <p:nvSpPr>
          <p:cNvPr id="866" name="Google Shape;866;p34"/>
          <p:cNvSpPr/>
          <p:nvPr/>
        </p:nvSpPr>
        <p:spPr>
          <a:xfrm>
            <a:off x="578850" y="501725"/>
            <a:ext cx="7986300" cy="611700"/>
          </a:xfrm>
          <a:prstGeom prst="rect">
            <a:avLst/>
          </a:prstGeom>
          <a:solidFill>
            <a:srgbClr val="F21905"/>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17700" y="0"/>
            <a:ext cx="9179400" cy="388800"/>
          </a:xfrm>
          <a:prstGeom prst="rect">
            <a:avLst/>
          </a:prstGeom>
          <a:solidFill>
            <a:srgbClr val="F2A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34"/>
          <p:cNvGrpSpPr/>
          <p:nvPr/>
        </p:nvGrpSpPr>
        <p:grpSpPr>
          <a:xfrm>
            <a:off x="8056244" y="96199"/>
            <a:ext cx="749313" cy="190747"/>
            <a:chOff x="8056244" y="96199"/>
            <a:chExt cx="749313" cy="190747"/>
          </a:xfrm>
        </p:grpSpPr>
        <p:grpSp>
          <p:nvGrpSpPr>
            <p:cNvPr id="869" name="Google Shape;869;p34"/>
            <p:cNvGrpSpPr/>
            <p:nvPr/>
          </p:nvGrpSpPr>
          <p:grpSpPr>
            <a:xfrm>
              <a:off x="8335528" y="96199"/>
              <a:ext cx="190747" cy="190747"/>
              <a:chOff x="1690750" y="101975"/>
              <a:chExt cx="223200" cy="223200"/>
            </a:xfrm>
          </p:grpSpPr>
          <p:sp>
            <p:nvSpPr>
              <p:cNvPr id="870" name="Google Shape;870;p34"/>
              <p:cNvSpPr/>
              <p:nvPr/>
            </p:nvSpPr>
            <p:spPr>
              <a:xfrm>
                <a:off x="1690750" y="101975"/>
                <a:ext cx="223200" cy="223200"/>
              </a:xfrm>
              <a:prstGeom prst="rect">
                <a:avLst/>
              </a:prstGeom>
              <a:solidFill>
                <a:srgbClr val="F2190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1" name="Google Shape;871;p34"/>
              <p:cNvCxnSpPr/>
              <p:nvPr/>
            </p:nvCxnSpPr>
            <p:spPr>
              <a:xfrm>
                <a:off x="1714000" y="270925"/>
                <a:ext cx="176700" cy="0"/>
              </a:xfrm>
              <a:prstGeom prst="straightConnector1">
                <a:avLst/>
              </a:prstGeom>
              <a:noFill/>
              <a:ln w="19050" cap="flat" cmpd="sng">
                <a:solidFill>
                  <a:schemeClr val="lt1"/>
                </a:solidFill>
                <a:prstDash val="solid"/>
                <a:round/>
                <a:headEnd type="none" w="med" len="med"/>
                <a:tailEnd type="none" w="med" len="med"/>
              </a:ln>
            </p:spPr>
          </p:cxnSp>
        </p:grpSp>
        <p:grpSp>
          <p:nvGrpSpPr>
            <p:cNvPr id="872" name="Google Shape;872;p34"/>
            <p:cNvGrpSpPr/>
            <p:nvPr/>
          </p:nvGrpSpPr>
          <p:grpSpPr>
            <a:xfrm>
              <a:off x="8056244" y="96199"/>
              <a:ext cx="190747" cy="190747"/>
              <a:chOff x="1363950" y="101975"/>
              <a:chExt cx="223200" cy="223200"/>
            </a:xfrm>
          </p:grpSpPr>
          <p:sp>
            <p:nvSpPr>
              <p:cNvPr id="873" name="Google Shape;873;p34"/>
              <p:cNvSpPr/>
              <p:nvPr/>
            </p:nvSpPr>
            <p:spPr>
              <a:xfrm>
                <a:off x="1363950" y="101975"/>
                <a:ext cx="223200" cy="223200"/>
              </a:xfrm>
              <a:prstGeom prst="rect">
                <a:avLst/>
              </a:prstGeom>
              <a:solidFill>
                <a:srgbClr val="F2190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1415375" y="153400"/>
                <a:ext cx="120300" cy="120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4"/>
            <p:cNvGrpSpPr/>
            <p:nvPr/>
          </p:nvGrpSpPr>
          <p:grpSpPr>
            <a:xfrm>
              <a:off x="8614811" y="96199"/>
              <a:ext cx="190747" cy="190747"/>
              <a:chOff x="2017550" y="101975"/>
              <a:chExt cx="223200" cy="223200"/>
            </a:xfrm>
          </p:grpSpPr>
          <p:sp>
            <p:nvSpPr>
              <p:cNvPr id="876" name="Google Shape;876;p34"/>
              <p:cNvSpPr/>
              <p:nvPr/>
            </p:nvSpPr>
            <p:spPr>
              <a:xfrm>
                <a:off x="2017550" y="101975"/>
                <a:ext cx="223200" cy="223200"/>
              </a:xfrm>
              <a:prstGeom prst="rect">
                <a:avLst/>
              </a:prstGeom>
              <a:solidFill>
                <a:srgbClr val="F2190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34"/>
              <p:cNvGrpSpPr/>
              <p:nvPr/>
            </p:nvGrpSpPr>
            <p:grpSpPr>
              <a:xfrm>
                <a:off x="2054750" y="139150"/>
                <a:ext cx="148800" cy="148800"/>
                <a:chOff x="2054750" y="139150"/>
                <a:chExt cx="148800" cy="148800"/>
              </a:xfrm>
            </p:grpSpPr>
            <p:cxnSp>
              <p:nvCxnSpPr>
                <p:cNvPr id="878" name="Google Shape;878;p34"/>
                <p:cNvCxnSpPr/>
                <p:nvPr/>
              </p:nvCxnSpPr>
              <p:spPr>
                <a:xfrm>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cxnSp>
              <p:nvCxnSpPr>
                <p:cNvPr id="879" name="Google Shape;879;p34"/>
                <p:cNvCxnSpPr/>
                <p:nvPr/>
              </p:nvCxnSpPr>
              <p:spPr>
                <a:xfrm flipH="1">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grpSp>
        </p:grpSp>
      </p:grpSp>
      <p:sp>
        <p:nvSpPr>
          <p:cNvPr id="880" name="Google Shape;880;p34"/>
          <p:cNvSpPr/>
          <p:nvPr/>
        </p:nvSpPr>
        <p:spPr>
          <a:xfrm>
            <a:off x="-17700" y="4754700"/>
            <a:ext cx="9179400" cy="388800"/>
          </a:xfrm>
          <a:prstGeom prst="rect">
            <a:avLst/>
          </a:prstGeom>
          <a:solidFill>
            <a:srgbClr val="F2A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612900" y="1488075"/>
            <a:ext cx="1326000" cy="1326000"/>
          </a:xfrm>
          <a:prstGeom prst="star10">
            <a:avLst>
              <a:gd name="adj" fmla="val 24714"/>
              <a:gd name="hf" fmla="val 105146"/>
            </a:avLst>
          </a:prstGeom>
          <a:solidFill>
            <a:srgbClr val="F2A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8424000" y="2502213"/>
            <a:ext cx="1326000" cy="1326000"/>
          </a:xfrm>
          <a:prstGeom prst="star10">
            <a:avLst>
              <a:gd name="adj" fmla="val 24714"/>
              <a:gd name="hf" fmla="val 105146"/>
            </a:avLst>
          </a:prstGeom>
          <a:solidFill>
            <a:srgbClr val="F2A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1"/>
        </a:solidFill>
        <a:effectLst/>
      </p:bgPr>
    </p:bg>
    <p:spTree>
      <p:nvGrpSpPr>
        <p:cNvPr id="1" name="Shape 883"/>
        <p:cNvGrpSpPr/>
        <p:nvPr/>
      </p:nvGrpSpPr>
      <p:grpSpPr>
        <a:xfrm>
          <a:off x="0" y="0"/>
          <a:ext cx="0" cy="0"/>
          <a:chOff x="0" y="0"/>
          <a:chExt cx="0" cy="0"/>
        </a:xfrm>
      </p:grpSpPr>
      <p:grpSp>
        <p:nvGrpSpPr>
          <p:cNvPr id="884" name="Google Shape;884;p35"/>
          <p:cNvGrpSpPr/>
          <p:nvPr/>
        </p:nvGrpSpPr>
        <p:grpSpPr>
          <a:xfrm>
            <a:off x="0" y="-100"/>
            <a:ext cx="9144000" cy="5143500"/>
            <a:chOff x="28225" y="-100"/>
            <a:chExt cx="9144000" cy="5143500"/>
          </a:xfrm>
        </p:grpSpPr>
        <p:cxnSp>
          <p:nvCxnSpPr>
            <p:cNvPr id="885" name="Google Shape;885;p35"/>
            <p:cNvCxnSpPr/>
            <p:nvPr/>
          </p:nvCxnSpPr>
          <p:spPr>
            <a:xfrm rot="10800000">
              <a:off x="451550"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886" name="Google Shape;886;p35"/>
            <p:cNvCxnSpPr/>
            <p:nvPr/>
          </p:nvCxnSpPr>
          <p:spPr>
            <a:xfrm rot="10800000">
              <a:off x="931325"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887" name="Google Shape;887;p35"/>
            <p:cNvCxnSpPr/>
            <p:nvPr/>
          </p:nvCxnSpPr>
          <p:spPr>
            <a:xfrm>
              <a:off x="28225" y="479700"/>
              <a:ext cx="9144000" cy="0"/>
            </a:xfrm>
            <a:prstGeom prst="straightConnector1">
              <a:avLst/>
            </a:prstGeom>
            <a:noFill/>
            <a:ln w="19050" cap="flat" cmpd="sng">
              <a:solidFill>
                <a:schemeClr val="dk2"/>
              </a:solidFill>
              <a:prstDash val="solid"/>
              <a:round/>
              <a:headEnd type="none" w="med" len="med"/>
              <a:tailEnd type="none" w="med" len="med"/>
            </a:ln>
          </p:spPr>
        </p:cxnSp>
        <p:cxnSp>
          <p:nvCxnSpPr>
            <p:cNvPr id="888" name="Google Shape;888;p35"/>
            <p:cNvCxnSpPr/>
            <p:nvPr/>
          </p:nvCxnSpPr>
          <p:spPr>
            <a:xfrm>
              <a:off x="28225" y="959400"/>
              <a:ext cx="9144000" cy="0"/>
            </a:xfrm>
            <a:prstGeom prst="straightConnector1">
              <a:avLst/>
            </a:prstGeom>
            <a:noFill/>
            <a:ln w="19050" cap="flat" cmpd="sng">
              <a:solidFill>
                <a:schemeClr val="dk2"/>
              </a:solidFill>
              <a:prstDash val="solid"/>
              <a:round/>
              <a:headEnd type="none" w="med" len="med"/>
              <a:tailEnd type="none" w="med" len="med"/>
            </a:ln>
          </p:spPr>
        </p:cxnSp>
        <p:cxnSp>
          <p:nvCxnSpPr>
            <p:cNvPr id="889" name="Google Shape;889;p35"/>
            <p:cNvCxnSpPr/>
            <p:nvPr/>
          </p:nvCxnSpPr>
          <p:spPr>
            <a:xfrm>
              <a:off x="28225" y="1439100"/>
              <a:ext cx="9144000" cy="0"/>
            </a:xfrm>
            <a:prstGeom prst="straightConnector1">
              <a:avLst/>
            </a:prstGeom>
            <a:noFill/>
            <a:ln w="19050" cap="flat" cmpd="sng">
              <a:solidFill>
                <a:schemeClr val="dk2"/>
              </a:solidFill>
              <a:prstDash val="solid"/>
              <a:round/>
              <a:headEnd type="none" w="med" len="med"/>
              <a:tailEnd type="none" w="med" len="med"/>
            </a:ln>
          </p:spPr>
        </p:cxnSp>
        <p:cxnSp>
          <p:nvCxnSpPr>
            <p:cNvPr id="890" name="Google Shape;890;p35"/>
            <p:cNvCxnSpPr/>
            <p:nvPr/>
          </p:nvCxnSpPr>
          <p:spPr>
            <a:xfrm>
              <a:off x="28225" y="1918800"/>
              <a:ext cx="9144000" cy="0"/>
            </a:xfrm>
            <a:prstGeom prst="straightConnector1">
              <a:avLst/>
            </a:prstGeom>
            <a:noFill/>
            <a:ln w="19050" cap="flat" cmpd="sng">
              <a:solidFill>
                <a:schemeClr val="dk2"/>
              </a:solidFill>
              <a:prstDash val="solid"/>
              <a:round/>
              <a:headEnd type="none" w="med" len="med"/>
              <a:tailEnd type="none" w="med" len="med"/>
            </a:ln>
          </p:spPr>
        </p:cxnSp>
        <p:cxnSp>
          <p:nvCxnSpPr>
            <p:cNvPr id="891" name="Google Shape;891;p35"/>
            <p:cNvCxnSpPr/>
            <p:nvPr/>
          </p:nvCxnSpPr>
          <p:spPr>
            <a:xfrm>
              <a:off x="28225" y="2398500"/>
              <a:ext cx="9144000" cy="0"/>
            </a:xfrm>
            <a:prstGeom prst="straightConnector1">
              <a:avLst/>
            </a:prstGeom>
            <a:noFill/>
            <a:ln w="19050" cap="flat" cmpd="sng">
              <a:solidFill>
                <a:schemeClr val="dk2"/>
              </a:solidFill>
              <a:prstDash val="solid"/>
              <a:round/>
              <a:headEnd type="none" w="med" len="med"/>
              <a:tailEnd type="none" w="med" len="med"/>
            </a:ln>
          </p:spPr>
        </p:cxnSp>
        <p:cxnSp>
          <p:nvCxnSpPr>
            <p:cNvPr id="892" name="Google Shape;892;p35"/>
            <p:cNvCxnSpPr/>
            <p:nvPr/>
          </p:nvCxnSpPr>
          <p:spPr>
            <a:xfrm>
              <a:off x="28225" y="2878200"/>
              <a:ext cx="9144000" cy="0"/>
            </a:xfrm>
            <a:prstGeom prst="straightConnector1">
              <a:avLst/>
            </a:prstGeom>
            <a:noFill/>
            <a:ln w="19050" cap="flat" cmpd="sng">
              <a:solidFill>
                <a:schemeClr val="dk2"/>
              </a:solidFill>
              <a:prstDash val="solid"/>
              <a:round/>
              <a:headEnd type="none" w="med" len="med"/>
              <a:tailEnd type="none" w="med" len="med"/>
            </a:ln>
          </p:spPr>
        </p:cxnSp>
        <p:cxnSp>
          <p:nvCxnSpPr>
            <p:cNvPr id="893" name="Google Shape;893;p35"/>
            <p:cNvCxnSpPr/>
            <p:nvPr/>
          </p:nvCxnSpPr>
          <p:spPr>
            <a:xfrm>
              <a:off x="28225" y="3357900"/>
              <a:ext cx="9144000" cy="0"/>
            </a:xfrm>
            <a:prstGeom prst="straightConnector1">
              <a:avLst/>
            </a:prstGeom>
            <a:noFill/>
            <a:ln w="19050" cap="flat" cmpd="sng">
              <a:solidFill>
                <a:schemeClr val="dk2"/>
              </a:solidFill>
              <a:prstDash val="solid"/>
              <a:round/>
              <a:headEnd type="none" w="med" len="med"/>
              <a:tailEnd type="none" w="med" len="med"/>
            </a:ln>
          </p:spPr>
        </p:cxnSp>
        <p:cxnSp>
          <p:nvCxnSpPr>
            <p:cNvPr id="894" name="Google Shape;894;p35"/>
            <p:cNvCxnSpPr/>
            <p:nvPr/>
          </p:nvCxnSpPr>
          <p:spPr>
            <a:xfrm>
              <a:off x="28225" y="3837600"/>
              <a:ext cx="9144000" cy="0"/>
            </a:xfrm>
            <a:prstGeom prst="straightConnector1">
              <a:avLst/>
            </a:prstGeom>
            <a:noFill/>
            <a:ln w="19050" cap="flat" cmpd="sng">
              <a:solidFill>
                <a:schemeClr val="dk2"/>
              </a:solidFill>
              <a:prstDash val="solid"/>
              <a:round/>
              <a:headEnd type="none" w="med" len="med"/>
              <a:tailEnd type="none" w="med" len="med"/>
            </a:ln>
          </p:spPr>
        </p:cxnSp>
        <p:cxnSp>
          <p:nvCxnSpPr>
            <p:cNvPr id="895" name="Google Shape;895;p35"/>
            <p:cNvCxnSpPr/>
            <p:nvPr/>
          </p:nvCxnSpPr>
          <p:spPr>
            <a:xfrm>
              <a:off x="28225" y="4317300"/>
              <a:ext cx="9144000" cy="0"/>
            </a:xfrm>
            <a:prstGeom prst="straightConnector1">
              <a:avLst/>
            </a:prstGeom>
            <a:noFill/>
            <a:ln w="19050" cap="flat" cmpd="sng">
              <a:solidFill>
                <a:schemeClr val="dk2"/>
              </a:solidFill>
              <a:prstDash val="solid"/>
              <a:round/>
              <a:headEnd type="none" w="med" len="med"/>
              <a:tailEnd type="none" w="med" len="med"/>
            </a:ln>
          </p:spPr>
        </p:cxnSp>
        <p:cxnSp>
          <p:nvCxnSpPr>
            <p:cNvPr id="896" name="Google Shape;896;p35"/>
            <p:cNvCxnSpPr/>
            <p:nvPr/>
          </p:nvCxnSpPr>
          <p:spPr>
            <a:xfrm>
              <a:off x="28225" y="4787650"/>
              <a:ext cx="9144000" cy="0"/>
            </a:xfrm>
            <a:prstGeom prst="straightConnector1">
              <a:avLst/>
            </a:prstGeom>
            <a:noFill/>
            <a:ln w="19050" cap="flat" cmpd="sng">
              <a:solidFill>
                <a:schemeClr val="dk2"/>
              </a:solidFill>
              <a:prstDash val="solid"/>
              <a:round/>
              <a:headEnd type="none" w="med" len="med"/>
              <a:tailEnd type="none" w="med" len="med"/>
            </a:ln>
          </p:spPr>
        </p:cxnSp>
        <p:cxnSp>
          <p:nvCxnSpPr>
            <p:cNvPr id="897" name="Google Shape;897;p35"/>
            <p:cNvCxnSpPr/>
            <p:nvPr/>
          </p:nvCxnSpPr>
          <p:spPr>
            <a:xfrm rot="10800000">
              <a:off x="1411100"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898" name="Google Shape;898;p35"/>
            <p:cNvCxnSpPr/>
            <p:nvPr/>
          </p:nvCxnSpPr>
          <p:spPr>
            <a:xfrm rot="10800000">
              <a:off x="1890875"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899" name="Google Shape;899;p35"/>
            <p:cNvCxnSpPr/>
            <p:nvPr/>
          </p:nvCxnSpPr>
          <p:spPr>
            <a:xfrm rot="10800000">
              <a:off x="2370650"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00" name="Google Shape;900;p35"/>
            <p:cNvCxnSpPr/>
            <p:nvPr/>
          </p:nvCxnSpPr>
          <p:spPr>
            <a:xfrm rot="10800000">
              <a:off x="2850425"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01" name="Google Shape;901;p35"/>
            <p:cNvCxnSpPr/>
            <p:nvPr/>
          </p:nvCxnSpPr>
          <p:spPr>
            <a:xfrm rot="10800000">
              <a:off x="3330200"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02" name="Google Shape;902;p35"/>
            <p:cNvCxnSpPr/>
            <p:nvPr/>
          </p:nvCxnSpPr>
          <p:spPr>
            <a:xfrm rot="10800000">
              <a:off x="3809975"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03" name="Google Shape;903;p35"/>
            <p:cNvCxnSpPr/>
            <p:nvPr/>
          </p:nvCxnSpPr>
          <p:spPr>
            <a:xfrm rot="10800000">
              <a:off x="4289750"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04" name="Google Shape;904;p35"/>
            <p:cNvCxnSpPr/>
            <p:nvPr/>
          </p:nvCxnSpPr>
          <p:spPr>
            <a:xfrm rot="10800000">
              <a:off x="4769525"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05" name="Google Shape;905;p35"/>
            <p:cNvCxnSpPr/>
            <p:nvPr/>
          </p:nvCxnSpPr>
          <p:spPr>
            <a:xfrm rot="10800000">
              <a:off x="5249300"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06" name="Google Shape;906;p35"/>
            <p:cNvCxnSpPr/>
            <p:nvPr/>
          </p:nvCxnSpPr>
          <p:spPr>
            <a:xfrm rot="10800000">
              <a:off x="5729075"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07" name="Google Shape;907;p35"/>
            <p:cNvCxnSpPr/>
            <p:nvPr/>
          </p:nvCxnSpPr>
          <p:spPr>
            <a:xfrm rot="10800000">
              <a:off x="6208850"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08" name="Google Shape;908;p35"/>
            <p:cNvCxnSpPr/>
            <p:nvPr/>
          </p:nvCxnSpPr>
          <p:spPr>
            <a:xfrm rot="10800000">
              <a:off x="6688625"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09" name="Google Shape;909;p35"/>
            <p:cNvCxnSpPr/>
            <p:nvPr/>
          </p:nvCxnSpPr>
          <p:spPr>
            <a:xfrm rot="10800000">
              <a:off x="7168400"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10" name="Google Shape;910;p35"/>
            <p:cNvCxnSpPr/>
            <p:nvPr/>
          </p:nvCxnSpPr>
          <p:spPr>
            <a:xfrm rot="10800000">
              <a:off x="7648175"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11" name="Google Shape;911;p35"/>
            <p:cNvCxnSpPr/>
            <p:nvPr/>
          </p:nvCxnSpPr>
          <p:spPr>
            <a:xfrm rot="10800000">
              <a:off x="8127950"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12" name="Google Shape;912;p35"/>
            <p:cNvCxnSpPr/>
            <p:nvPr/>
          </p:nvCxnSpPr>
          <p:spPr>
            <a:xfrm rot="10800000">
              <a:off x="8607725" y="-100"/>
              <a:ext cx="0" cy="5143500"/>
            </a:xfrm>
            <a:prstGeom prst="straightConnector1">
              <a:avLst/>
            </a:prstGeom>
            <a:noFill/>
            <a:ln w="19050" cap="flat" cmpd="sng">
              <a:solidFill>
                <a:schemeClr val="dk2"/>
              </a:solidFill>
              <a:prstDash val="solid"/>
              <a:round/>
              <a:headEnd type="none" w="med" len="med"/>
              <a:tailEnd type="none" w="med" len="med"/>
            </a:ln>
          </p:spPr>
        </p:cxnSp>
        <p:cxnSp>
          <p:nvCxnSpPr>
            <p:cNvPr id="913" name="Google Shape;913;p35"/>
            <p:cNvCxnSpPr/>
            <p:nvPr/>
          </p:nvCxnSpPr>
          <p:spPr>
            <a:xfrm rot="10800000">
              <a:off x="451550" y="-100"/>
              <a:ext cx="0" cy="5143500"/>
            </a:xfrm>
            <a:prstGeom prst="straightConnector1">
              <a:avLst/>
            </a:prstGeom>
            <a:noFill/>
            <a:ln w="19050" cap="flat" cmpd="sng">
              <a:solidFill>
                <a:schemeClr val="dk2"/>
              </a:solidFill>
              <a:prstDash val="solid"/>
              <a:round/>
              <a:headEnd type="none" w="med" len="med"/>
              <a:tailEnd type="none" w="med" len="med"/>
            </a:ln>
          </p:spPr>
        </p:cxnSp>
      </p:grpSp>
      <p:sp>
        <p:nvSpPr>
          <p:cNvPr id="914" name="Google Shape;914;p35"/>
          <p:cNvSpPr/>
          <p:nvPr/>
        </p:nvSpPr>
        <p:spPr>
          <a:xfrm>
            <a:off x="-17700" y="0"/>
            <a:ext cx="9179400" cy="38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915;p35"/>
          <p:cNvGrpSpPr/>
          <p:nvPr/>
        </p:nvGrpSpPr>
        <p:grpSpPr>
          <a:xfrm>
            <a:off x="8056244" y="96199"/>
            <a:ext cx="749313" cy="190747"/>
            <a:chOff x="8056244" y="96199"/>
            <a:chExt cx="749313" cy="190747"/>
          </a:xfrm>
        </p:grpSpPr>
        <p:grpSp>
          <p:nvGrpSpPr>
            <p:cNvPr id="916" name="Google Shape;916;p35"/>
            <p:cNvGrpSpPr/>
            <p:nvPr/>
          </p:nvGrpSpPr>
          <p:grpSpPr>
            <a:xfrm>
              <a:off x="8335528" y="96199"/>
              <a:ext cx="190747" cy="190747"/>
              <a:chOff x="1690750" y="101975"/>
              <a:chExt cx="223200" cy="223200"/>
            </a:xfrm>
          </p:grpSpPr>
          <p:sp>
            <p:nvSpPr>
              <p:cNvPr id="917" name="Google Shape;917;p35"/>
              <p:cNvSpPr/>
              <p:nvPr/>
            </p:nvSpPr>
            <p:spPr>
              <a:xfrm>
                <a:off x="1690750" y="101975"/>
                <a:ext cx="223200" cy="2232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8" name="Google Shape;918;p35"/>
              <p:cNvCxnSpPr/>
              <p:nvPr/>
            </p:nvCxnSpPr>
            <p:spPr>
              <a:xfrm>
                <a:off x="1714000" y="270925"/>
                <a:ext cx="176700" cy="0"/>
              </a:xfrm>
              <a:prstGeom prst="straightConnector1">
                <a:avLst/>
              </a:prstGeom>
              <a:noFill/>
              <a:ln w="19050" cap="flat" cmpd="sng">
                <a:solidFill>
                  <a:schemeClr val="dk2"/>
                </a:solidFill>
                <a:prstDash val="solid"/>
                <a:round/>
                <a:headEnd type="none" w="med" len="med"/>
                <a:tailEnd type="none" w="med" len="med"/>
              </a:ln>
            </p:spPr>
          </p:cxnSp>
        </p:grpSp>
        <p:grpSp>
          <p:nvGrpSpPr>
            <p:cNvPr id="919" name="Google Shape;919;p35"/>
            <p:cNvGrpSpPr/>
            <p:nvPr/>
          </p:nvGrpSpPr>
          <p:grpSpPr>
            <a:xfrm>
              <a:off x="8056244" y="96199"/>
              <a:ext cx="190747" cy="190747"/>
              <a:chOff x="1363950" y="101975"/>
              <a:chExt cx="223200" cy="223200"/>
            </a:xfrm>
          </p:grpSpPr>
          <p:sp>
            <p:nvSpPr>
              <p:cNvPr id="920" name="Google Shape;920;p35"/>
              <p:cNvSpPr/>
              <p:nvPr/>
            </p:nvSpPr>
            <p:spPr>
              <a:xfrm>
                <a:off x="1363950" y="101975"/>
                <a:ext cx="223200" cy="2232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5"/>
              <p:cNvSpPr/>
              <p:nvPr/>
            </p:nvSpPr>
            <p:spPr>
              <a:xfrm>
                <a:off x="1415375" y="153400"/>
                <a:ext cx="120300" cy="120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5"/>
            <p:cNvGrpSpPr/>
            <p:nvPr/>
          </p:nvGrpSpPr>
          <p:grpSpPr>
            <a:xfrm>
              <a:off x="8614811" y="96199"/>
              <a:ext cx="190747" cy="190747"/>
              <a:chOff x="2017550" y="101975"/>
              <a:chExt cx="223200" cy="223200"/>
            </a:xfrm>
          </p:grpSpPr>
          <p:sp>
            <p:nvSpPr>
              <p:cNvPr id="923" name="Google Shape;923;p35"/>
              <p:cNvSpPr/>
              <p:nvPr/>
            </p:nvSpPr>
            <p:spPr>
              <a:xfrm>
                <a:off x="2017550" y="101975"/>
                <a:ext cx="223200" cy="2232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35"/>
              <p:cNvGrpSpPr/>
              <p:nvPr/>
            </p:nvGrpSpPr>
            <p:grpSpPr>
              <a:xfrm>
                <a:off x="2054750" y="139150"/>
                <a:ext cx="148800" cy="148800"/>
                <a:chOff x="2054750" y="139150"/>
                <a:chExt cx="148800" cy="148800"/>
              </a:xfrm>
            </p:grpSpPr>
            <p:cxnSp>
              <p:nvCxnSpPr>
                <p:cNvPr id="925" name="Google Shape;925;p35"/>
                <p:cNvCxnSpPr/>
                <p:nvPr/>
              </p:nvCxnSpPr>
              <p:spPr>
                <a:xfrm>
                  <a:off x="2054750" y="139150"/>
                  <a:ext cx="148800" cy="148800"/>
                </a:xfrm>
                <a:prstGeom prst="straightConnector1">
                  <a:avLst/>
                </a:prstGeom>
                <a:noFill/>
                <a:ln w="19050" cap="flat" cmpd="sng">
                  <a:solidFill>
                    <a:schemeClr val="dk2"/>
                  </a:solidFill>
                  <a:prstDash val="solid"/>
                  <a:round/>
                  <a:headEnd type="none" w="med" len="med"/>
                  <a:tailEnd type="none" w="med" len="med"/>
                </a:ln>
              </p:spPr>
            </p:cxnSp>
            <p:cxnSp>
              <p:nvCxnSpPr>
                <p:cNvPr id="926" name="Google Shape;926;p35"/>
                <p:cNvCxnSpPr/>
                <p:nvPr/>
              </p:nvCxnSpPr>
              <p:spPr>
                <a:xfrm flipH="1">
                  <a:off x="2054750" y="139150"/>
                  <a:ext cx="148800" cy="148800"/>
                </a:xfrm>
                <a:prstGeom prst="straightConnector1">
                  <a:avLst/>
                </a:prstGeom>
                <a:noFill/>
                <a:ln w="19050" cap="flat" cmpd="sng">
                  <a:solidFill>
                    <a:schemeClr val="dk2"/>
                  </a:solidFill>
                  <a:prstDash val="solid"/>
                  <a:round/>
                  <a:headEnd type="none" w="med" len="med"/>
                  <a:tailEnd type="none" w="med" len="med"/>
                </a:ln>
              </p:spPr>
            </p:cxnSp>
          </p:grpSp>
        </p:grpSp>
      </p:grpSp>
      <p:sp>
        <p:nvSpPr>
          <p:cNvPr id="927" name="Google Shape;927;p35"/>
          <p:cNvSpPr/>
          <p:nvPr/>
        </p:nvSpPr>
        <p:spPr>
          <a:xfrm>
            <a:off x="-17700" y="4754700"/>
            <a:ext cx="9179400" cy="38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930425" y="2081400"/>
            <a:ext cx="2532900" cy="2532900"/>
          </a:xfrm>
          <a:prstGeom prst="star10">
            <a:avLst>
              <a:gd name="adj" fmla="val 24714"/>
              <a:gd name="hf" fmla="val 10514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8124250" y="611600"/>
            <a:ext cx="2009700" cy="2009700"/>
          </a:xfrm>
          <a:prstGeom prst="star10">
            <a:avLst>
              <a:gd name="adj" fmla="val 24714"/>
              <a:gd name="hf" fmla="val 10514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3"/>
          <p:cNvSpPr/>
          <p:nvPr/>
        </p:nvSpPr>
        <p:spPr>
          <a:xfrm>
            <a:off x="-1222875" y="1987800"/>
            <a:ext cx="2766900" cy="2766900"/>
          </a:xfrm>
          <a:prstGeom prst="star10">
            <a:avLst>
              <a:gd name="adj" fmla="val 24714"/>
              <a:gd name="hf" fmla="val 10514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750675" y="877025"/>
            <a:ext cx="2262900" cy="2262900"/>
          </a:xfrm>
          <a:prstGeom prst="star10">
            <a:avLst>
              <a:gd name="adj" fmla="val 24714"/>
              <a:gd name="hf" fmla="val 10514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3"/>
          <p:cNvCxnSpPr/>
          <p:nvPr/>
        </p:nvCxnSpPr>
        <p:spPr>
          <a:xfrm>
            <a:off x="-31875" y="388800"/>
            <a:ext cx="9203400" cy="0"/>
          </a:xfrm>
          <a:prstGeom prst="straightConnector1">
            <a:avLst/>
          </a:prstGeom>
          <a:noFill/>
          <a:ln w="19050" cap="flat" cmpd="sng">
            <a:solidFill>
              <a:schemeClr val="dk2"/>
            </a:solidFill>
            <a:prstDash val="solid"/>
            <a:round/>
            <a:headEnd type="none" w="med" len="med"/>
            <a:tailEnd type="none" w="med" len="med"/>
          </a:ln>
        </p:spPr>
      </p:cxnSp>
      <p:grpSp>
        <p:nvGrpSpPr>
          <p:cNvPr id="33" name="Google Shape;33;p3"/>
          <p:cNvGrpSpPr/>
          <p:nvPr/>
        </p:nvGrpSpPr>
        <p:grpSpPr>
          <a:xfrm>
            <a:off x="8056244" y="96199"/>
            <a:ext cx="749313" cy="190747"/>
            <a:chOff x="8056244" y="96199"/>
            <a:chExt cx="749313" cy="190747"/>
          </a:xfrm>
        </p:grpSpPr>
        <p:grpSp>
          <p:nvGrpSpPr>
            <p:cNvPr id="34" name="Google Shape;34;p3"/>
            <p:cNvGrpSpPr/>
            <p:nvPr/>
          </p:nvGrpSpPr>
          <p:grpSpPr>
            <a:xfrm>
              <a:off x="8335528" y="96199"/>
              <a:ext cx="190747" cy="190747"/>
              <a:chOff x="1690750" y="101975"/>
              <a:chExt cx="223200" cy="223200"/>
            </a:xfrm>
          </p:grpSpPr>
          <p:sp>
            <p:nvSpPr>
              <p:cNvPr id="35" name="Google Shape;35;p3"/>
              <p:cNvSpPr/>
              <p:nvPr/>
            </p:nvSpPr>
            <p:spPr>
              <a:xfrm>
                <a:off x="1690750" y="101975"/>
                <a:ext cx="223200" cy="223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36;p3"/>
              <p:cNvCxnSpPr/>
              <p:nvPr/>
            </p:nvCxnSpPr>
            <p:spPr>
              <a:xfrm>
                <a:off x="1714000" y="270925"/>
                <a:ext cx="176700" cy="0"/>
              </a:xfrm>
              <a:prstGeom prst="straightConnector1">
                <a:avLst/>
              </a:prstGeom>
              <a:noFill/>
              <a:ln w="19050" cap="flat" cmpd="sng">
                <a:solidFill>
                  <a:schemeClr val="dk2"/>
                </a:solidFill>
                <a:prstDash val="solid"/>
                <a:round/>
                <a:headEnd type="none" w="med" len="med"/>
                <a:tailEnd type="none" w="med" len="med"/>
              </a:ln>
            </p:spPr>
          </p:cxnSp>
        </p:grpSp>
        <p:grpSp>
          <p:nvGrpSpPr>
            <p:cNvPr id="37" name="Google Shape;37;p3"/>
            <p:cNvGrpSpPr/>
            <p:nvPr/>
          </p:nvGrpSpPr>
          <p:grpSpPr>
            <a:xfrm>
              <a:off x="8056244" y="96199"/>
              <a:ext cx="190747" cy="190747"/>
              <a:chOff x="1363950" y="101975"/>
              <a:chExt cx="223200" cy="223200"/>
            </a:xfrm>
          </p:grpSpPr>
          <p:sp>
            <p:nvSpPr>
              <p:cNvPr id="38" name="Google Shape;38;p3"/>
              <p:cNvSpPr/>
              <p:nvPr/>
            </p:nvSpPr>
            <p:spPr>
              <a:xfrm>
                <a:off x="1363950" y="101975"/>
                <a:ext cx="223200" cy="223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415375" y="153400"/>
                <a:ext cx="120300" cy="120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3"/>
            <p:cNvGrpSpPr/>
            <p:nvPr/>
          </p:nvGrpSpPr>
          <p:grpSpPr>
            <a:xfrm>
              <a:off x="8614811" y="96199"/>
              <a:ext cx="190747" cy="190747"/>
              <a:chOff x="2017550" y="101975"/>
              <a:chExt cx="223200" cy="223200"/>
            </a:xfrm>
          </p:grpSpPr>
          <p:sp>
            <p:nvSpPr>
              <p:cNvPr id="41" name="Google Shape;41;p3"/>
              <p:cNvSpPr/>
              <p:nvPr/>
            </p:nvSpPr>
            <p:spPr>
              <a:xfrm>
                <a:off x="2017550" y="101975"/>
                <a:ext cx="223200" cy="223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2054750" y="139150"/>
                <a:ext cx="148800" cy="148800"/>
                <a:chOff x="2054750" y="139150"/>
                <a:chExt cx="148800" cy="148800"/>
              </a:xfrm>
            </p:grpSpPr>
            <p:cxnSp>
              <p:nvCxnSpPr>
                <p:cNvPr id="43" name="Google Shape;43;p3"/>
                <p:cNvCxnSpPr/>
                <p:nvPr/>
              </p:nvCxnSpPr>
              <p:spPr>
                <a:xfrm>
                  <a:off x="2054750" y="139150"/>
                  <a:ext cx="148800" cy="148800"/>
                </a:xfrm>
                <a:prstGeom prst="straightConnector1">
                  <a:avLst/>
                </a:prstGeom>
                <a:noFill/>
                <a:ln w="19050" cap="flat" cmpd="sng">
                  <a:solidFill>
                    <a:schemeClr val="dk2"/>
                  </a:solidFill>
                  <a:prstDash val="solid"/>
                  <a:round/>
                  <a:headEnd type="none" w="med" len="med"/>
                  <a:tailEnd type="none" w="med" len="med"/>
                </a:ln>
              </p:spPr>
            </p:cxnSp>
            <p:cxnSp>
              <p:nvCxnSpPr>
                <p:cNvPr id="44" name="Google Shape;44;p3"/>
                <p:cNvCxnSpPr/>
                <p:nvPr/>
              </p:nvCxnSpPr>
              <p:spPr>
                <a:xfrm flipH="1">
                  <a:off x="2054750" y="139150"/>
                  <a:ext cx="148800" cy="148800"/>
                </a:xfrm>
                <a:prstGeom prst="straightConnector1">
                  <a:avLst/>
                </a:prstGeom>
                <a:noFill/>
                <a:ln w="19050" cap="flat" cmpd="sng">
                  <a:solidFill>
                    <a:schemeClr val="dk2"/>
                  </a:solidFill>
                  <a:prstDash val="solid"/>
                  <a:round/>
                  <a:headEnd type="none" w="med" len="med"/>
                  <a:tailEnd type="none" w="med" len="med"/>
                </a:ln>
              </p:spPr>
            </p:cxnSp>
          </p:grpSp>
        </p:grpSp>
      </p:grpSp>
      <p:cxnSp>
        <p:nvCxnSpPr>
          <p:cNvPr id="45" name="Google Shape;45;p3"/>
          <p:cNvCxnSpPr/>
          <p:nvPr/>
        </p:nvCxnSpPr>
        <p:spPr>
          <a:xfrm>
            <a:off x="-31875" y="4754700"/>
            <a:ext cx="9203400" cy="0"/>
          </a:xfrm>
          <a:prstGeom prst="straightConnector1">
            <a:avLst/>
          </a:prstGeom>
          <a:noFill/>
          <a:ln w="19050" cap="flat" cmpd="sng">
            <a:solidFill>
              <a:schemeClr val="dk2"/>
            </a:solidFill>
            <a:prstDash val="solid"/>
            <a:round/>
            <a:headEnd type="none" w="med" len="med"/>
            <a:tailEnd type="none" w="med" len="med"/>
          </a:ln>
        </p:spPr>
      </p:cxnSp>
      <p:sp>
        <p:nvSpPr>
          <p:cNvPr id="46" name="Google Shape;46;p3"/>
          <p:cNvSpPr txBox="1">
            <a:spLocks noGrp="1"/>
          </p:cNvSpPr>
          <p:nvPr>
            <p:ph type="title"/>
          </p:nvPr>
        </p:nvSpPr>
        <p:spPr>
          <a:xfrm>
            <a:off x="4278000" y="2519588"/>
            <a:ext cx="4152900" cy="841800"/>
          </a:xfrm>
          <a:prstGeom prst="rect">
            <a:avLst/>
          </a:prstGeom>
          <a:solidFill>
            <a:schemeClr val="dk2"/>
          </a:solidFill>
          <a:ln w="19050" cap="flat" cmpd="sng">
            <a:solidFill>
              <a:schemeClr val="dk1"/>
            </a:solidFill>
            <a:prstDash val="solid"/>
            <a:round/>
            <a:headEnd type="none" w="sm" len="sm"/>
            <a:tailEnd type="none" w="sm" len="sm"/>
          </a:ln>
          <a:effectLst>
            <a:outerShdw dist="57150" dir="2640000" algn="bl" rotWithShape="0">
              <a:schemeClr val="dk1"/>
            </a:outerShdw>
          </a:effectLst>
        </p:spPr>
        <p:txBody>
          <a:bodyPr spcFirstLastPara="1" wrap="square" lIns="91425" tIns="91425" rIns="91425" bIns="91425" anchor="ctr" anchorCtr="0">
            <a:noAutofit/>
          </a:bodyPr>
          <a:lstStyle>
            <a:lvl1pPr lvl="0">
              <a:spcBef>
                <a:spcPts val="0"/>
              </a:spcBef>
              <a:spcAft>
                <a:spcPts val="0"/>
              </a:spcAft>
              <a:buSzPts val="3600"/>
              <a:buNone/>
              <a:defRPr sz="5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3"/>
          <p:cNvSpPr txBox="1">
            <a:spLocks noGrp="1"/>
          </p:cNvSpPr>
          <p:nvPr>
            <p:ph type="title" idx="2" hasCustomPrompt="1"/>
          </p:nvPr>
        </p:nvSpPr>
        <p:spPr>
          <a:xfrm>
            <a:off x="5401050" y="1266713"/>
            <a:ext cx="1906800" cy="841800"/>
          </a:xfrm>
          <a:prstGeom prst="rect">
            <a:avLst/>
          </a:prstGeom>
          <a:solidFill>
            <a:schemeClr val="dk2"/>
          </a:solidFill>
          <a:ln w="19050" cap="flat" cmpd="sng">
            <a:solidFill>
              <a:schemeClr val="dk1"/>
            </a:solidFill>
            <a:prstDash val="solid"/>
            <a:round/>
            <a:headEnd type="none" w="sm" len="sm"/>
            <a:tailEnd type="none" w="sm" len="sm"/>
          </a:ln>
          <a:effectLst>
            <a:outerShdw dist="57150" dir="2640000" algn="bl" rotWithShape="0">
              <a:schemeClr val="dk1"/>
            </a:outerShdw>
          </a:effectLst>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8" name="Google Shape;48;p3"/>
          <p:cNvSpPr txBox="1">
            <a:spLocks noGrp="1"/>
          </p:cNvSpPr>
          <p:nvPr>
            <p:ph type="subTitle" idx="1"/>
          </p:nvPr>
        </p:nvSpPr>
        <p:spPr>
          <a:xfrm>
            <a:off x="4278000" y="3361388"/>
            <a:ext cx="4152900" cy="515400"/>
          </a:xfrm>
          <a:prstGeom prst="rect">
            <a:avLst/>
          </a:prstGeom>
          <a:solidFill>
            <a:schemeClr val="dk2"/>
          </a:solidFill>
          <a:ln w="19050" cap="flat" cmpd="sng">
            <a:solidFill>
              <a:schemeClr val="dk1"/>
            </a:solidFill>
            <a:prstDash val="solid"/>
            <a:round/>
            <a:headEnd type="none" w="sm" len="sm"/>
            <a:tailEnd type="none" w="sm" len="sm"/>
          </a:ln>
          <a:effectLst>
            <a:outerShdw dist="57150" dir="2640000" algn="bl" rotWithShape="0">
              <a:schemeClr val="dk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2"/>
                </a:solidFill>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p:nvPr/>
        </p:nvSpPr>
        <p:spPr>
          <a:xfrm>
            <a:off x="7179725" y="0"/>
            <a:ext cx="2846100" cy="2846100"/>
          </a:xfrm>
          <a:prstGeom prst="star10">
            <a:avLst>
              <a:gd name="adj" fmla="val 24714"/>
              <a:gd name="hf" fmla="val 1051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7700" y="0"/>
            <a:ext cx="9179400" cy="38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8056244" y="96199"/>
            <a:ext cx="749313" cy="190747"/>
            <a:chOff x="8056244" y="96199"/>
            <a:chExt cx="749313" cy="190747"/>
          </a:xfrm>
        </p:grpSpPr>
        <p:grpSp>
          <p:nvGrpSpPr>
            <p:cNvPr id="53" name="Google Shape;53;p4"/>
            <p:cNvGrpSpPr/>
            <p:nvPr/>
          </p:nvGrpSpPr>
          <p:grpSpPr>
            <a:xfrm>
              <a:off x="8335528" y="96199"/>
              <a:ext cx="190747" cy="190747"/>
              <a:chOff x="1690750" y="101975"/>
              <a:chExt cx="223200" cy="223200"/>
            </a:xfrm>
          </p:grpSpPr>
          <p:sp>
            <p:nvSpPr>
              <p:cNvPr id="54" name="Google Shape;54;p4"/>
              <p:cNvSpPr/>
              <p:nvPr/>
            </p:nvSpPr>
            <p:spPr>
              <a:xfrm>
                <a:off x="1690750" y="101975"/>
                <a:ext cx="223200" cy="2232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1714000" y="270925"/>
                <a:ext cx="176700" cy="0"/>
              </a:xfrm>
              <a:prstGeom prst="straightConnector1">
                <a:avLst/>
              </a:prstGeom>
              <a:noFill/>
              <a:ln w="19050" cap="flat" cmpd="sng">
                <a:solidFill>
                  <a:schemeClr val="lt1"/>
                </a:solidFill>
                <a:prstDash val="solid"/>
                <a:round/>
                <a:headEnd type="none" w="med" len="med"/>
                <a:tailEnd type="none" w="med" len="med"/>
              </a:ln>
            </p:spPr>
          </p:cxnSp>
        </p:grpSp>
        <p:grpSp>
          <p:nvGrpSpPr>
            <p:cNvPr id="56" name="Google Shape;56;p4"/>
            <p:cNvGrpSpPr/>
            <p:nvPr/>
          </p:nvGrpSpPr>
          <p:grpSpPr>
            <a:xfrm>
              <a:off x="8056244" y="96199"/>
              <a:ext cx="190747" cy="190747"/>
              <a:chOff x="1363950" y="101975"/>
              <a:chExt cx="223200" cy="223200"/>
            </a:xfrm>
          </p:grpSpPr>
          <p:sp>
            <p:nvSpPr>
              <p:cNvPr id="57" name="Google Shape;57;p4"/>
              <p:cNvSpPr/>
              <p:nvPr/>
            </p:nvSpPr>
            <p:spPr>
              <a:xfrm>
                <a:off x="1363950" y="101975"/>
                <a:ext cx="223200" cy="2232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415375" y="153400"/>
                <a:ext cx="120300" cy="120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4"/>
            <p:cNvGrpSpPr/>
            <p:nvPr/>
          </p:nvGrpSpPr>
          <p:grpSpPr>
            <a:xfrm>
              <a:off x="8614811" y="96199"/>
              <a:ext cx="190747" cy="190747"/>
              <a:chOff x="2017550" y="101975"/>
              <a:chExt cx="223200" cy="223200"/>
            </a:xfrm>
          </p:grpSpPr>
          <p:sp>
            <p:nvSpPr>
              <p:cNvPr id="60" name="Google Shape;60;p4"/>
              <p:cNvSpPr/>
              <p:nvPr/>
            </p:nvSpPr>
            <p:spPr>
              <a:xfrm>
                <a:off x="2017550" y="101975"/>
                <a:ext cx="223200" cy="2232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4"/>
              <p:cNvGrpSpPr/>
              <p:nvPr/>
            </p:nvGrpSpPr>
            <p:grpSpPr>
              <a:xfrm>
                <a:off x="2054750" y="139150"/>
                <a:ext cx="148800" cy="148800"/>
                <a:chOff x="2054750" y="139150"/>
                <a:chExt cx="148800" cy="148800"/>
              </a:xfrm>
            </p:grpSpPr>
            <p:cxnSp>
              <p:nvCxnSpPr>
                <p:cNvPr id="62" name="Google Shape;62;p4"/>
                <p:cNvCxnSpPr/>
                <p:nvPr/>
              </p:nvCxnSpPr>
              <p:spPr>
                <a:xfrm>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cxnSp>
              <p:nvCxnSpPr>
                <p:cNvPr id="63" name="Google Shape;63;p4"/>
                <p:cNvCxnSpPr/>
                <p:nvPr/>
              </p:nvCxnSpPr>
              <p:spPr>
                <a:xfrm flipH="1">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grpSp>
        </p:grpSp>
      </p:grpSp>
      <p:sp>
        <p:nvSpPr>
          <p:cNvPr id="64" name="Google Shape;64;p4"/>
          <p:cNvSpPr/>
          <p:nvPr/>
        </p:nvSpPr>
        <p:spPr>
          <a:xfrm>
            <a:off x="-17700" y="4754700"/>
            <a:ext cx="9179400" cy="38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1168225" y="1836775"/>
            <a:ext cx="2846100" cy="2846100"/>
          </a:xfrm>
          <a:prstGeom prst="star10">
            <a:avLst>
              <a:gd name="adj" fmla="val 24714"/>
              <a:gd name="hf" fmla="val 1051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4"/>
          <p:cNvSpPr txBox="1">
            <a:spLocks noGrp="1"/>
          </p:cNvSpPr>
          <p:nvPr>
            <p:ph type="body" idx="1"/>
          </p:nvPr>
        </p:nvSpPr>
        <p:spPr>
          <a:xfrm>
            <a:off x="578850" y="1215750"/>
            <a:ext cx="5051400" cy="3388200"/>
          </a:xfrm>
          <a:prstGeom prst="rect">
            <a:avLst/>
          </a:prstGeom>
          <a:solidFill>
            <a:schemeClr val="dk2"/>
          </a:solidFill>
          <a:ln w="19050" cap="flat" cmpd="sng">
            <a:solidFill>
              <a:schemeClr val="dk1"/>
            </a:solidFill>
            <a:prstDash val="solid"/>
            <a:round/>
            <a:headEnd type="none" w="sm" len="sm"/>
            <a:tailEnd type="none" w="sm" len="sm"/>
          </a:ln>
          <a:effectLst>
            <a:outerShdw dist="57150" dir="3060000" algn="bl" rotWithShape="0">
              <a:schemeClr val="dk1"/>
            </a:outerShdw>
          </a:effectLst>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lt2"/>
              </a:buClr>
              <a:buSzPts val="1200"/>
              <a:buChar char="●"/>
              <a:defRPr>
                <a:solidFill>
                  <a:schemeClr val="lt2"/>
                </a:solidFill>
              </a:defRPr>
            </a:lvl1pPr>
            <a:lvl2pPr marL="914400" lvl="1" indent="-304800" rtl="0">
              <a:lnSpc>
                <a:spcPct val="115000"/>
              </a:lnSpc>
              <a:spcBef>
                <a:spcPts val="5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160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160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160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160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160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160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1600"/>
              </a:spcBef>
              <a:spcAft>
                <a:spcPts val="1600"/>
              </a:spcAft>
              <a:buClr>
                <a:schemeClr val="lt2"/>
              </a:buClr>
              <a:buSzPts val="1200"/>
              <a:buFont typeface="Roboto Condensed Light"/>
              <a:buChar char="■"/>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p:nvPr/>
        </p:nvSpPr>
        <p:spPr>
          <a:xfrm>
            <a:off x="578850" y="501725"/>
            <a:ext cx="7986300" cy="6117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7700" y="0"/>
            <a:ext cx="9179400" cy="38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6"/>
          <p:cNvGrpSpPr/>
          <p:nvPr/>
        </p:nvGrpSpPr>
        <p:grpSpPr>
          <a:xfrm>
            <a:off x="8056244" y="96199"/>
            <a:ext cx="749313" cy="190747"/>
            <a:chOff x="8056244" y="96199"/>
            <a:chExt cx="749313" cy="190747"/>
          </a:xfrm>
        </p:grpSpPr>
        <p:grpSp>
          <p:nvGrpSpPr>
            <p:cNvPr id="95" name="Google Shape;95;p6"/>
            <p:cNvGrpSpPr/>
            <p:nvPr/>
          </p:nvGrpSpPr>
          <p:grpSpPr>
            <a:xfrm>
              <a:off x="8335528" y="96199"/>
              <a:ext cx="190747" cy="190747"/>
              <a:chOff x="1690750" y="101975"/>
              <a:chExt cx="223200" cy="223200"/>
            </a:xfrm>
          </p:grpSpPr>
          <p:sp>
            <p:nvSpPr>
              <p:cNvPr id="96" name="Google Shape;96;p6"/>
              <p:cNvSpPr/>
              <p:nvPr/>
            </p:nvSpPr>
            <p:spPr>
              <a:xfrm>
                <a:off x="1690750" y="101975"/>
                <a:ext cx="223200" cy="223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 name="Google Shape;97;p6"/>
              <p:cNvCxnSpPr/>
              <p:nvPr/>
            </p:nvCxnSpPr>
            <p:spPr>
              <a:xfrm>
                <a:off x="1714000" y="270925"/>
                <a:ext cx="176700" cy="0"/>
              </a:xfrm>
              <a:prstGeom prst="straightConnector1">
                <a:avLst/>
              </a:prstGeom>
              <a:noFill/>
              <a:ln w="19050" cap="flat" cmpd="sng">
                <a:solidFill>
                  <a:schemeClr val="dk2"/>
                </a:solidFill>
                <a:prstDash val="solid"/>
                <a:round/>
                <a:headEnd type="none" w="med" len="med"/>
                <a:tailEnd type="none" w="med" len="med"/>
              </a:ln>
            </p:spPr>
          </p:cxnSp>
        </p:grpSp>
        <p:grpSp>
          <p:nvGrpSpPr>
            <p:cNvPr id="98" name="Google Shape;98;p6"/>
            <p:cNvGrpSpPr/>
            <p:nvPr/>
          </p:nvGrpSpPr>
          <p:grpSpPr>
            <a:xfrm>
              <a:off x="8056244" y="96199"/>
              <a:ext cx="190747" cy="190747"/>
              <a:chOff x="1363950" y="101975"/>
              <a:chExt cx="223200" cy="223200"/>
            </a:xfrm>
          </p:grpSpPr>
          <p:sp>
            <p:nvSpPr>
              <p:cNvPr id="99" name="Google Shape;99;p6"/>
              <p:cNvSpPr/>
              <p:nvPr/>
            </p:nvSpPr>
            <p:spPr>
              <a:xfrm>
                <a:off x="1363950" y="101975"/>
                <a:ext cx="223200" cy="223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1415375" y="153400"/>
                <a:ext cx="120300" cy="120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6"/>
            <p:cNvGrpSpPr/>
            <p:nvPr/>
          </p:nvGrpSpPr>
          <p:grpSpPr>
            <a:xfrm>
              <a:off x="8614811" y="96199"/>
              <a:ext cx="190747" cy="190747"/>
              <a:chOff x="2017550" y="101975"/>
              <a:chExt cx="223200" cy="223200"/>
            </a:xfrm>
          </p:grpSpPr>
          <p:sp>
            <p:nvSpPr>
              <p:cNvPr id="102" name="Google Shape;102;p6"/>
              <p:cNvSpPr/>
              <p:nvPr/>
            </p:nvSpPr>
            <p:spPr>
              <a:xfrm>
                <a:off x="2017550" y="101975"/>
                <a:ext cx="223200" cy="223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2054750" y="139150"/>
                <a:ext cx="148800" cy="148800"/>
                <a:chOff x="2054750" y="139150"/>
                <a:chExt cx="148800" cy="148800"/>
              </a:xfrm>
            </p:grpSpPr>
            <p:cxnSp>
              <p:nvCxnSpPr>
                <p:cNvPr id="104" name="Google Shape;104;p6"/>
                <p:cNvCxnSpPr/>
                <p:nvPr/>
              </p:nvCxnSpPr>
              <p:spPr>
                <a:xfrm>
                  <a:off x="2054750" y="139150"/>
                  <a:ext cx="148800" cy="148800"/>
                </a:xfrm>
                <a:prstGeom prst="straightConnector1">
                  <a:avLst/>
                </a:prstGeom>
                <a:noFill/>
                <a:ln w="19050" cap="flat" cmpd="sng">
                  <a:solidFill>
                    <a:schemeClr val="dk2"/>
                  </a:solidFill>
                  <a:prstDash val="solid"/>
                  <a:round/>
                  <a:headEnd type="none" w="med" len="med"/>
                  <a:tailEnd type="none" w="med" len="med"/>
                </a:ln>
              </p:spPr>
            </p:cxnSp>
            <p:cxnSp>
              <p:nvCxnSpPr>
                <p:cNvPr id="105" name="Google Shape;105;p6"/>
                <p:cNvCxnSpPr/>
                <p:nvPr/>
              </p:nvCxnSpPr>
              <p:spPr>
                <a:xfrm flipH="1">
                  <a:off x="2054750" y="139150"/>
                  <a:ext cx="148800" cy="148800"/>
                </a:xfrm>
                <a:prstGeom prst="straightConnector1">
                  <a:avLst/>
                </a:prstGeom>
                <a:noFill/>
                <a:ln w="19050" cap="flat" cmpd="sng">
                  <a:solidFill>
                    <a:schemeClr val="dk2"/>
                  </a:solidFill>
                  <a:prstDash val="solid"/>
                  <a:round/>
                  <a:headEnd type="none" w="med" len="med"/>
                  <a:tailEnd type="none" w="med" len="med"/>
                </a:ln>
              </p:spPr>
            </p:cxnSp>
          </p:grpSp>
        </p:grpSp>
      </p:grpSp>
      <p:cxnSp>
        <p:nvCxnSpPr>
          <p:cNvPr id="106" name="Google Shape;106;p6"/>
          <p:cNvCxnSpPr/>
          <p:nvPr/>
        </p:nvCxnSpPr>
        <p:spPr>
          <a:xfrm>
            <a:off x="-31875" y="4754700"/>
            <a:ext cx="9203400" cy="0"/>
          </a:xfrm>
          <a:prstGeom prst="straightConnector1">
            <a:avLst/>
          </a:prstGeom>
          <a:noFill/>
          <a:ln w="19050" cap="flat" cmpd="sng">
            <a:solidFill>
              <a:schemeClr val="lt1"/>
            </a:solidFill>
            <a:prstDash val="solid"/>
            <a:round/>
            <a:headEnd type="none" w="med" len="med"/>
            <a:tailEnd type="none" w="med" len="med"/>
          </a:ln>
        </p:spPr>
      </p:cxnSp>
      <p:sp>
        <p:nvSpPr>
          <p:cNvPr id="107" name="Google Shape;107;p6"/>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grpSp>
        <p:nvGrpSpPr>
          <p:cNvPr id="109" name="Google Shape;109;p7"/>
          <p:cNvGrpSpPr/>
          <p:nvPr/>
        </p:nvGrpSpPr>
        <p:grpSpPr>
          <a:xfrm>
            <a:off x="0" y="-100"/>
            <a:ext cx="9144000" cy="5143500"/>
            <a:chOff x="28225" y="-100"/>
            <a:chExt cx="9144000" cy="5143500"/>
          </a:xfrm>
        </p:grpSpPr>
        <p:cxnSp>
          <p:nvCxnSpPr>
            <p:cNvPr id="110" name="Google Shape;110;p7"/>
            <p:cNvCxnSpPr/>
            <p:nvPr/>
          </p:nvCxnSpPr>
          <p:spPr>
            <a:xfrm rot="10800000">
              <a:off x="45155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11" name="Google Shape;111;p7"/>
            <p:cNvCxnSpPr/>
            <p:nvPr/>
          </p:nvCxnSpPr>
          <p:spPr>
            <a:xfrm rot="10800000">
              <a:off x="93132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12" name="Google Shape;112;p7"/>
            <p:cNvCxnSpPr/>
            <p:nvPr/>
          </p:nvCxnSpPr>
          <p:spPr>
            <a:xfrm>
              <a:off x="28225" y="4797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113" name="Google Shape;113;p7"/>
            <p:cNvCxnSpPr/>
            <p:nvPr/>
          </p:nvCxnSpPr>
          <p:spPr>
            <a:xfrm>
              <a:off x="28225" y="9594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114" name="Google Shape;114;p7"/>
            <p:cNvCxnSpPr/>
            <p:nvPr/>
          </p:nvCxnSpPr>
          <p:spPr>
            <a:xfrm>
              <a:off x="28225" y="14391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115" name="Google Shape;115;p7"/>
            <p:cNvCxnSpPr/>
            <p:nvPr/>
          </p:nvCxnSpPr>
          <p:spPr>
            <a:xfrm>
              <a:off x="28225" y="19188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116" name="Google Shape;116;p7"/>
            <p:cNvCxnSpPr/>
            <p:nvPr/>
          </p:nvCxnSpPr>
          <p:spPr>
            <a:xfrm>
              <a:off x="28225" y="23985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117" name="Google Shape;117;p7"/>
            <p:cNvCxnSpPr/>
            <p:nvPr/>
          </p:nvCxnSpPr>
          <p:spPr>
            <a:xfrm>
              <a:off x="28225" y="28782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118" name="Google Shape;118;p7"/>
            <p:cNvCxnSpPr/>
            <p:nvPr/>
          </p:nvCxnSpPr>
          <p:spPr>
            <a:xfrm>
              <a:off x="28225" y="33579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119" name="Google Shape;119;p7"/>
            <p:cNvCxnSpPr/>
            <p:nvPr/>
          </p:nvCxnSpPr>
          <p:spPr>
            <a:xfrm>
              <a:off x="28225" y="38376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120" name="Google Shape;120;p7"/>
            <p:cNvCxnSpPr/>
            <p:nvPr/>
          </p:nvCxnSpPr>
          <p:spPr>
            <a:xfrm>
              <a:off x="28225" y="43173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121" name="Google Shape;121;p7"/>
            <p:cNvCxnSpPr/>
            <p:nvPr/>
          </p:nvCxnSpPr>
          <p:spPr>
            <a:xfrm>
              <a:off x="28225" y="478765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122" name="Google Shape;122;p7"/>
            <p:cNvCxnSpPr/>
            <p:nvPr/>
          </p:nvCxnSpPr>
          <p:spPr>
            <a:xfrm rot="10800000">
              <a:off x="141110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23" name="Google Shape;123;p7"/>
            <p:cNvCxnSpPr/>
            <p:nvPr/>
          </p:nvCxnSpPr>
          <p:spPr>
            <a:xfrm rot="10800000">
              <a:off x="189087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24" name="Google Shape;124;p7"/>
            <p:cNvCxnSpPr/>
            <p:nvPr/>
          </p:nvCxnSpPr>
          <p:spPr>
            <a:xfrm rot="10800000">
              <a:off x="237065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25" name="Google Shape;125;p7"/>
            <p:cNvCxnSpPr/>
            <p:nvPr/>
          </p:nvCxnSpPr>
          <p:spPr>
            <a:xfrm rot="10800000">
              <a:off x="285042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26" name="Google Shape;126;p7"/>
            <p:cNvCxnSpPr/>
            <p:nvPr/>
          </p:nvCxnSpPr>
          <p:spPr>
            <a:xfrm rot="10800000">
              <a:off x="333020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27" name="Google Shape;127;p7"/>
            <p:cNvCxnSpPr/>
            <p:nvPr/>
          </p:nvCxnSpPr>
          <p:spPr>
            <a:xfrm rot="10800000">
              <a:off x="380997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28" name="Google Shape;128;p7"/>
            <p:cNvCxnSpPr/>
            <p:nvPr/>
          </p:nvCxnSpPr>
          <p:spPr>
            <a:xfrm rot="10800000">
              <a:off x="428975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29" name="Google Shape;129;p7"/>
            <p:cNvCxnSpPr/>
            <p:nvPr/>
          </p:nvCxnSpPr>
          <p:spPr>
            <a:xfrm rot="10800000">
              <a:off x="476952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30" name="Google Shape;130;p7"/>
            <p:cNvCxnSpPr/>
            <p:nvPr/>
          </p:nvCxnSpPr>
          <p:spPr>
            <a:xfrm rot="10800000">
              <a:off x="524930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31" name="Google Shape;131;p7"/>
            <p:cNvCxnSpPr/>
            <p:nvPr/>
          </p:nvCxnSpPr>
          <p:spPr>
            <a:xfrm rot="10800000">
              <a:off x="572907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32" name="Google Shape;132;p7"/>
            <p:cNvCxnSpPr/>
            <p:nvPr/>
          </p:nvCxnSpPr>
          <p:spPr>
            <a:xfrm rot="10800000">
              <a:off x="620885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33" name="Google Shape;133;p7"/>
            <p:cNvCxnSpPr/>
            <p:nvPr/>
          </p:nvCxnSpPr>
          <p:spPr>
            <a:xfrm rot="10800000">
              <a:off x="668862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34" name="Google Shape;134;p7"/>
            <p:cNvCxnSpPr/>
            <p:nvPr/>
          </p:nvCxnSpPr>
          <p:spPr>
            <a:xfrm rot="10800000">
              <a:off x="716840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35" name="Google Shape;135;p7"/>
            <p:cNvCxnSpPr/>
            <p:nvPr/>
          </p:nvCxnSpPr>
          <p:spPr>
            <a:xfrm rot="10800000">
              <a:off x="764817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36" name="Google Shape;136;p7"/>
            <p:cNvCxnSpPr/>
            <p:nvPr/>
          </p:nvCxnSpPr>
          <p:spPr>
            <a:xfrm rot="10800000">
              <a:off x="812795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37" name="Google Shape;137;p7"/>
            <p:cNvCxnSpPr/>
            <p:nvPr/>
          </p:nvCxnSpPr>
          <p:spPr>
            <a:xfrm rot="10800000">
              <a:off x="860772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138" name="Google Shape;138;p7"/>
            <p:cNvCxnSpPr/>
            <p:nvPr/>
          </p:nvCxnSpPr>
          <p:spPr>
            <a:xfrm rot="10800000">
              <a:off x="451550" y="-100"/>
              <a:ext cx="0" cy="5143500"/>
            </a:xfrm>
            <a:prstGeom prst="straightConnector1">
              <a:avLst/>
            </a:prstGeom>
            <a:noFill/>
            <a:ln w="19050" cap="flat" cmpd="sng">
              <a:solidFill>
                <a:schemeClr val="lt1"/>
              </a:solidFill>
              <a:prstDash val="solid"/>
              <a:round/>
              <a:headEnd type="none" w="med" len="med"/>
              <a:tailEnd type="none" w="med" len="med"/>
            </a:ln>
          </p:spPr>
        </p:cxnSp>
      </p:grpSp>
      <p:sp>
        <p:nvSpPr>
          <p:cNvPr id="139" name="Google Shape;139;p7"/>
          <p:cNvSpPr/>
          <p:nvPr/>
        </p:nvSpPr>
        <p:spPr>
          <a:xfrm>
            <a:off x="7786050" y="67050"/>
            <a:ext cx="1289700" cy="1289400"/>
          </a:xfrm>
          <a:prstGeom prst="star10">
            <a:avLst>
              <a:gd name="adj" fmla="val 24714"/>
              <a:gd name="hf" fmla="val 1051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536850" y="1388975"/>
            <a:ext cx="2499900" cy="2499900"/>
          </a:xfrm>
          <a:prstGeom prst="star10">
            <a:avLst>
              <a:gd name="adj" fmla="val 24714"/>
              <a:gd name="hf" fmla="val 1051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txBox="1">
            <a:spLocks noGrp="1"/>
          </p:cNvSpPr>
          <p:nvPr>
            <p:ph type="body" idx="1"/>
          </p:nvPr>
        </p:nvSpPr>
        <p:spPr>
          <a:xfrm>
            <a:off x="1100700" y="1975625"/>
            <a:ext cx="3633600" cy="2227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42" name="Google Shape;142;p7"/>
          <p:cNvSpPr txBox="1">
            <a:spLocks noGrp="1"/>
          </p:cNvSpPr>
          <p:nvPr>
            <p:ph type="title"/>
          </p:nvPr>
        </p:nvSpPr>
        <p:spPr>
          <a:xfrm>
            <a:off x="1100700" y="787450"/>
            <a:ext cx="3633600" cy="1188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418"/>
        <p:cNvGrpSpPr/>
        <p:nvPr/>
      </p:nvGrpSpPr>
      <p:grpSpPr>
        <a:xfrm>
          <a:off x="0" y="0"/>
          <a:ext cx="0" cy="0"/>
          <a:chOff x="0" y="0"/>
          <a:chExt cx="0" cy="0"/>
        </a:xfrm>
      </p:grpSpPr>
      <p:sp>
        <p:nvSpPr>
          <p:cNvPr id="419" name="Google Shape;419;p16"/>
          <p:cNvSpPr/>
          <p:nvPr/>
        </p:nvSpPr>
        <p:spPr>
          <a:xfrm>
            <a:off x="7532100" y="3958975"/>
            <a:ext cx="1611900" cy="1611900"/>
          </a:xfrm>
          <a:prstGeom prst="star10">
            <a:avLst>
              <a:gd name="adj" fmla="val 24714"/>
              <a:gd name="hf" fmla="val 1051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a:off x="-653425" y="133975"/>
            <a:ext cx="2499900" cy="2499900"/>
          </a:xfrm>
          <a:prstGeom prst="star10">
            <a:avLst>
              <a:gd name="adj" fmla="val 24714"/>
              <a:gd name="hf" fmla="val 1051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a:off x="-17700" y="0"/>
            <a:ext cx="9179400" cy="38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6"/>
          <p:cNvGrpSpPr/>
          <p:nvPr/>
        </p:nvGrpSpPr>
        <p:grpSpPr>
          <a:xfrm>
            <a:off x="8056244" y="96199"/>
            <a:ext cx="749313" cy="190747"/>
            <a:chOff x="8056244" y="96199"/>
            <a:chExt cx="749313" cy="190747"/>
          </a:xfrm>
        </p:grpSpPr>
        <p:grpSp>
          <p:nvGrpSpPr>
            <p:cNvPr id="423" name="Google Shape;423;p16"/>
            <p:cNvGrpSpPr/>
            <p:nvPr/>
          </p:nvGrpSpPr>
          <p:grpSpPr>
            <a:xfrm>
              <a:off x="8335528" y="96199"/>
              <a:ext cx="190747" cy="190747"/>
              <a:chOff x="1690750" y="101975"/>
              <a:chExt cx="223200" cy="223200"/>
            </a:xfrm>
          </p:grpSpPr>
          <p:sp>
            <p:nvSpPr>
              <p:cNvPr id="424" name="Google Shape;424;p16"/>
              <p:cNvSpPr/>
              <p:nvPr/>
            </p:nvSpPr>
            <p:spPr>
              <a:xfrm>
                <a:off x="1690750" y="101975"/>
                <a:ext cx="223200" cy="2232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5" name="Google Shape;425;p16"/>
              <p:cNvCxnSpPr/>
              <p:nvPr/>
            </p:nvCxnSpPr>
            <p:spPr>
              <a:xfrm>
                <a:off x="1714000" y="270925"/>
                <a:ext cx="176700" cy="0"/>
              </a:xfrm>
              <a:prstGeom prst="straightConnector1">
                <a:avLst/>
              </a:prstGeom>
              <a:noFill/>
              <a:ln w="19050" cap="flat" cmpd="sng">
                <a:solidFill>
                  <a:schemeClr val="lt1"/>
                </a:solidFill>
                <a:prstDash val="solid"/>
                <a:round/>
                <a:headEnd type="none" w="med" len="med"/>
                <a:tailEnd type="none" w="med" len="med"/>
              </a:ln>
            </p:spPr>
          </p:cxnSp>
        </p:grpSp>
        <p:grpSp>
          <p:nvGrpSpPr>
            <p:cNvPr id="426" name="Google Shape;426;p16"/>
            <p:cNvGrpSpPr/>
            <p:nvPr/>
          </p:nvGrpSpPr>
          <p:grpSpPr>
            <a:xfrm>
              <a:off x="8056244" y="96199"/>
              <a:ext cx="190747" cy="190747"/>
              <a:chOff x="1363950" y="101975"/>
              <a:chExt cx="223200" cy="223200"/>
            </a:xfrm>
          </p:grpSpPr>
          <p:sp>
            <p:nvSpPr>
              <p:cNvPr id="427" name="Google Shape;427;p16"/>
              <p:cNvSpPr/>
              <p:nvPr/>
            </p:nvSpPr>
            <p:spPr>
              <a:xfrm>
                <a:off x="1363950" y="101975"/>
                <a:ext cx="223200" cy="2232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1415375" y="153400"/>
                <a:ext cx="120300" cy="120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6"/>
            <p:cNvGrpSpPr/>
            <p:nvPr/>
          </p:nvGrpSpPr>
          <p:grpSpPr>
            <a:xfrm>
              <a:off x="8614811" y="96199"/>
              <a:ext cx="190747" cy="190747"/>
              <a:chOff x="2017550" y="101975"/>
              <a:chExt cx="223200" cy="223200"/>
            </a:xfrm>
          </p:grpSpPr>
          <p:sp>
            <p:nvSpPr>
              <p:cNvPr id="430" name="Google Shape;430;p16"/>
              <p:cNvSpPr/>
              <p:nvPr/>
            </p:nvSpPr>
            <p:spPr>
              <a:xfrm>
                <a:off x="2017550" y="101975"/>
                <a:ext cx="223200" cy="2232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16"/>
              <p:cNvGrpSpPr/>
              <p:nvPr/>
            </p:nvGrpSpPr>
            <p:grpSpPr>
              <a:xfrm>
                <a:off x="2054750" y="139150"/>
                <a:ext cx="148800" cy="148800"/>
                <a:chOff x="2054750" y="139150"/>
                <a:chExt cx="148800" cy="148800"/>
              </a:xfrm>
            </p:grpSpPr>
            <p:cxnSp>
              <p:nvCxnSpPr>
                <p:cNvPr id="432" name="Google Shape;432;p16"/>
                <p:cNvCxnSpPr/>
                <p:nvPr/>
              </p:nvCxnSpPr>
              <p:spPr>
                <a:xfrm>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cxnSp>
              <p:nvCxnSpPr>
                <p:cNvPr id="433" name="Google Shape;433;p16"/>
                <p:cNvCxnSpPr/>
                <p:nvPr/>
              </p:nvCxnSpPr>
              <p:spPr>
                <a:xfrm flipH="1">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grpSp>
        </p:grpSp>
      </p:grpSp>
      <p:cxnSp>
        <p:nvCxnSpPr>
          <p:cNvPr id="434" name="Google Shape;434;p16"/>
          <p:cNvCxnSpPr/>
          <p:nvPr/>
        </p:nvCxnSpPr>
        <p:spPr>
          <a:xfrm>
            <a:off x="-31875" y="4754700"/>
            <a:ext cx="9203400" cy="0"/>
          </a:xfrm>
          <a:prstGeom prst="straightConnector1">
            <a:avLst/>
          </a:prstGeom>
          <a:noFill/>
          <a:ln w="19050" cap="flat" cmpd="sng">
            <a:solidFill>
              <a:schemeClr val="lt1"/>
            </a:solidFill>
            <a:prstDash val="solid"/>
            <a:round/>
            <a:headEnd type="none" w="med" len="med"/>
            <a:tailEnd type="none" w="med" len="med"/>
          </a:ln>
        </p:spPr>
      </p:cxnSp>
      <p:sp>
        <p:nvSpPr>
          <p:cNvPr id="435" name="Google Shape;435;p16"/>
          <p:cNvSpPr txBox="1">
            <a:spLocks noGrp="1"/>
          </p:cNvSpPr>
          <p:nvPr>
            <p:ph type="title"/>
          </p:nvPr>
        </p:nvSpPr>
        <p:spPr>
          <a:xfrm>
            <a:off x="1006198" y="1151900"/>
            <a:ext cx="3403500" cy="1835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6" name="Google Shape;436;p16"/>
          <p:cNvSpPr txBox="1">
            <a:spLocks noGrp="1"/>
          </p:cNvSpPr>
          <p:nvPr>
            <p:ph type="subTitle" idx="1"/>
          </p:nvPr>
        </p:nvSpPr>
        <p:spPr>
          <a:xfrm>
            <a:off x="1006188" y="2986900"/>
            <a:ext cx="39543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563"/>
        <p:cNvGrpSpPr/>
        <p:nvPr/>
      </p:nvGrpSpPr>
      <p:grpSpPr>
        <a:xfrm>
          <a:off x="0" y="0"/>
          <a:ext cx="0" cy="0"/>
          <a:chOff x="0" y="0"/>
          <a:chExt cx="0" cy="0"/>
        </a:xfrm>
      </p:grpSpPr>
      <p:sp>
        <p:nvSpPr>
          <p:cNvPr id="564" name="Google Shape;564;p23"/>
          <p:cNvSpPr/>
          <p:nvPr/>
        </p:nvSpPr>
        <p:spPr>
          <a:xfrm>
            <a:off x="578850" y="501725"/>
            <a:ext cx="7986300" cy="6117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604723" y="1176663"/>
            <a:ext cx="2071200" cy="2071200"/>
          </a:xfrm>
          <a:prstGeom prst="star10">
            <a:avLst>
              <a:gd name="adj" fmla="val 24714"/>
              <a:gd name="hf" fmla="val 1051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17700" y="0"/>
            <a:ext cx="9179400" cy="38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23"/>
          <p:cNvGrpSpPr/>
          <p:nvPr/>
        </p:nvGrpSpPr>
        <p:grpSpPr>
          <a:xfrm>
            <a:off x="8056244" y="96199"/>
            <a:ext cx="749313" cy="190747"/>
            <a:chOff x="8056244" y="96199"/>
            <a:chExt cx="749313" cy="190747"/>
          </a:xfrm>
        </p:grpSpPr>
        <p:grpSp>
          <p:nvGrpSpPr>
            <p:cNvPr id="568" name="Google Shape;568;p23"/>
            <p:cNvGrpSpPr/>
            <p:nvPr/>
          </p:nvGrpSpPr>
          <p:grpSpPr>
            <a:xfrm>
              <a:off x="8335528" y="96199"/>
              <a:ext cx="190747" cy="190747"/>
              <a:chOff x="1690750" y="101975"/>
              <a:chExt cx="223200" cy="223200"/>
            </a:xfrm>
          </p:grpSpPr>
          <p:sp>
            <p:nvSpPr>
              <p:cNvPr id="569" name="Google Shape;569;p23"/>
              <p:cNvSpPr/>
              <p:nvPr/>
            </p:nvSpPr>
            <p:spPr>
              <a:xfrm>
                <a:off x="1690750" y="101975"/>
                <a:ext cx="223200" cy="2232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0" name="Google Shape;570;p23"/>
              <p:cNvCxnSpPr/>
              <p:nvPr/>
            </p:nvCxnSpPr>
            <p:spPr>
              <a:xfrm>
                <a:off x="1714000" y="270925"/>
                <a:ext cx="176700" cy="0"/>
              </a:xfrm>
              <a:prstGeom prst="straightConnector1">
                <a:avLst/>
              </a:prstGeom>
              <a:noFill/>
              <a:ln w="19050" cap="flat" cmpd="sng">
                <a:solidFill>
                  <a:schemeClr val="lt1"/>
                </a:solidFill>
                <a:prstDash val="solid"/>
                <a:round/>
                <a:headEnd type="none" w="med" len="med"/>
                <a:tailEnd type="none" w="med" len="med"/>
              </a:ln>
            </p:spPr>
          </p:cxnSp>
        </p:grpSp>
        <p:grpSp>
          <p:nvGrpSpPr>
            <p:cNvPr id="571" name="Google Shape;571;p23"/>
            <p:cNvGrpSpPr/>
            <p:nvPr/>
          </p:nvGrpSpPr>
          <p:grpSpPr>
            <a:xfrm>
              <a:off x="8056244" y="96199"/>
              <a:ext cx="190747" cy="190747"/>
              <a:chOff x="1363950" y="101975"/>
              <a:chExt cx="223200" cy="223200"/>
            </a:xfrm>
          </p:grpSpPr>
          <p:sp>
            <p:nvSpPr>
              <p:cNvPr id="572" name="Google Shape;572;p23"/>
              <p:cNvSpPr/>
              <p:nvPr/>
            </p:nvSpPr>
            <p:spPr>
              <a:xfrm>
                <a:off x="1363950" y="101975"/>
                <a:ext cx="223200" cy="2232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1415375" y="153400"/>
                <a:ext cx="120300" cy="120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3"/>
            <p:cNvGrpSpPr/>
            <p:nvPr/>
          </p:nvGrpSpPr>
          <p:grpSpPr>
            <a:xfrm>
              <a:off x="8614811" y="96199"/>
              <a:ext cx="190747" cy="190747"/>
              <a:chOff x="2017550" y="101975"/>
              <a:chExt cx="223200" cy="223200"/>
            </a:xfrm>
          </p:grpSpPr>
          <p:sp>
            <p:nvSpPr>
              <p:cNvPr id="575" name="Google Shape;575;p23"/>
              <p:cNvSpPr/>
              <p:nvPr/>
            </p:nvSpPr>
            <p:spPr>
              <a:xfrm>
                <a:off x="2017550" y="101975"/>
                <a:ext cx="223200" cy="2232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 name="Google Shape;576;p23"/>
              <p:cNvGrpSpPr/>
              <p:nvPr/>
            </p:nvGrpSpPr>
            <p:grpSpPr>
              <a:xfrm>
                <a:off x="2054750" y="139150"/>
                <a:ext cx="148800" cy="148800"/>
                <a:chOff x="2054750" y="139150"/>
                <a:chExt cx="148800" cy="148800"/>
              </a:xfrm>
            </p:grpSpPr>
            <p:cxnSp>
              <p:nvCxnSpPr>
                <p:cNvPr id="577" name="Google Shape;577;p23"/>
                <p:cNvCxnSpPr/>
                <p:nvPr/>
              </p:nvCxnSpPr>
              <p:spPr>
                <a:xfrm>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cxnSp>
              <p:nvCxnSpPr>
                <p:cNvPr id="578" name="Google Shape;578;p23"/>
                <p:cNvCxnSpPr/>
                <p:nvPr/>
              </p:nvCxnSpPr>
              <p:spPr>
                <a:xfrm flipH="1">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grpSp>
        </p:grpSp>
      </p:grpSp>
      <p:sp>
        <p:nvSpPr>
          <p:cNvPr id="579" name="Google Shape;579;p23"/>
          <p:cNvSpPr/>
          <p:nvPr/>
        </p:nvSpPr>
        <p:spPr>
          <a:xfrm>
            <a:off x="-17700" y="4754700"/>
            <a:ext cx="9179400" cy="38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7570277" y="2407413"/>
            <a:ext cx="2071200" cy="2071200"/>
          </a:xfrm>
          <a:prstGeom prst="star10">
            <a:avLst>
              <a:gd name="adj" fmla="val 24714"/>
              <a:gd name="hf" fmla="val 1051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2" name="Google Shape;582;p23"/>
          <p:cNvSpPr txBox="1">
            <a:spLocks noGrp="1"/>
          </p:cNvSpPr>
          <p:nvPr>
            <p:ph type="title" idx="2"/>
          </p:nvPr>
        </p:nvSpPr>
        <p:spPr>
          <a:xfrm>
            <a:off x="2132488" y="1814475"/>
            <a:ext cx="2247600" cy="39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3" name="Google Shape;583;p23"/>
          <p:cNvSpPr txBox="1">
            <a:spLocks noGrp="1"/>
          </p:cNvSpPr>
          <p:nvPr>
            <p:ph type="subTitle" idx="1"/>
          </p:nvPr>
        </p:nvSpPr>
        <p:spPr>
          <a:xfrm>
            <a:off x="2132488" y="2204775"/>
            <a:ext cx="2247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4" name="Google Shape;584;p23"/>
          <p:cNvSpPr txBox="1">
            <a:spLocks noGrp="1"/>
          </p:cNvSpPr>
          <p:nvPr>
            <p:ph type="title" idx="3"/>
          </p:nvPr>
        </p:nvSpPr>
        <p:spPr>
          <a:xfrm>
            <a:off x="4763903" y="1814475"/>
            <a:ext cx="2247600" cy="39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5" name="Google Shape;585;p23"/>
          <p:cNvSpPr txBox="1">
            <a:spLocks noGrp="1"/>
          </p:cNvSpPr>
          <p:nvPr>
            <p:ph type="subTitle" idx="4"/>
          </p:nvPr>
        </p:nvSpPr>
        <p:spPr>
          <a:xfrm>
            <a:off x="4763900" y="2204775"/>
            <a:ext cx="2247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6" name="Google Shape;586;p23"/>
          <p:cNvSpPr txBox="1">
            <a:spLocks noGrp="1"/>
          </p:cNvSpPr>
          <p:nvPr>
            <p:ph type="title" idx="5"/>
          </p:nvPr>
        </p:nvSpPr>
        <p:spPr>
          <a:xfrm>
            <a:off x="2132488" y="3247875"/>
            <a:ext cx="2247600" cy="39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7" name="Google Shape;587;p23"/>
          <p:cNvSpPr txBox="1">
            <a:spLocks noGrp="1"/>
          </p:cNvSpPr>
          <p:nvPr>
            <p:ph type="subTitle" idx="6"/>
          </p:nvPr>
        </p:nvSpPr>
        <p:spPr>
          <a:xfrm>
            <a:off x="2132488" y="3638175"/>
            <a:ext cx="2247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8" name="Google Shape;588;p23"/>
          <p:cNvSpPr txBox="1">
            <a:spLocks noGrp="1"/>
          </p:cNvSpPr>
          <p:nvPr>
            <p:ph type="title" idx="7"/>
          </p:nvPr>
        </p:nvSpPr>
        <p:spPr>
          <a:xfrm>
            <a:off x="4763903" y="3247875"/>
            <a:ext cx="2247600" cy="39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9" name="Google Shape;589;p23"/>
          <p:cNvSpPr txBox="1">
            <a:spLocks noGrp="1"/>
          </p:cNvSpPr>
          <p:nvPr>
            <p:ph type="subTitle" idx="8"/>
          </p:nvPr>
        </p:nvSpPr>
        <p:spPr>
          <a:xfrm>
            <a:off x="4763899" y="3638175"/>
            <a:ext cx="2247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814"/>
        <p:cNvGrpSpPr/>
        <p:nvPr/>
      </p:nvGrpSpPr>
      <p:grpSpPr>
        <a:xfrm>
          <a:off x="0" y="0"/>
          <a:ext cx="0" cy="0"/>
          <a:chOff x="0" y="0"/>
          <a:chExt cx="0" cy="0"/>
        </a:xfrm>
      </p:grpSpPr>
      <p:grpSp>
        <p:nvGrpSpPr>
          <p:cNvPr id="815" name="Google Shape;815;p33"/>
          <p:cNvGrpSpPr/>
          <p:nvPr/>
        </p:nvGrpSpPr>
        <p:grpSpPr>
          <a:xfrm>
            <a:off x="0" y="-100"/>
            <a:ext cx="9144000" cy="5143500"/>
            <a:chOff x="28225" y="-100"/>
            <a:chExt cx="9144000" cy="5143500"/>
          </a:xfrm>
        </p:grpSpPr>
        <p:cxnSp>
          <p:nvCxnSpPr>
            <p:cNvPr id="816" name="Google Shape;816;p33"/>
            <p:cNvCxnSpPr/>
            <p:nvPr/>
          </p:nvCxnSpPr>
          <p:spPr>
            <a:xfrm rot="10800000">
              <a:off x="45155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17" name="Google Shape;817;p33"/>
            <p:cNvCxnSpPr/>
            <p:nvPr/>
          </p:nvCxnSpPr>
          <p:spPr>
            <a:xfrm rot="10800000">
              <a:off x="93132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18" name="Google Shape;818;p33"/>
            <p:cNvCxnSpPr/>
            <p:nvPr/>
          </p:nvCxnSpPr>
          <p:spPr>
            <a:xfrm>
              <a:off x="28225" y="4797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819" name="Google Shape;819;p33"/>
            <p:cNvCxnSpPr/>
            <p:nvPr/>
          </p:nvCxnSpPr>
          <p:spPr>
            <a:xfrm>
              <a:off x="28225" y="9594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820" name="Google Shape;820;p33"/>
            <p:cNvCxnSpPr/>
            <p:nvPr/>
          </p:nvCxnSpPr>
          <p:spPr>
            <a:xfrm>
              <a:off x="28225" y="14391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821" name="Google Shape;821;p33"/>
            <p:cNvCxnSpPr/>
            <p:nvPr/>
          </p:nvCxnSpPr>
          <p:spPr>
            <a:xfrm>
              <a:off x="28225" y="19188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822" name="Google Shape;822;p33"/>
            <p:cNvCxnSpPr/>
            <p:nvPr/>
          </p:nvCxnSpPr>
          <p:spPr>
            <a:xfrm>
              <a:off x="28225" y="23985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823" name="Google Shape;823;p33"/>
            <p:cNvCxnSpPr/>
            <p:nvPr/>
          </p:nvCxnSpPr>
          <p:spPr>
            <a:xfrm>
              <a:off x="28225" y="28782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824" name="Google Shape;824;p33"/>
            <p:cNvCxnSpPr/>
            <p:nvPr/>
          </p:nvCxnSpPr>
          <p:spPr>
            <a:xfrm>
              <a:off x="28225" y="33579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825" name="Google Shape;825;p33"/>
            <p:cNvCxnSpPr/>
            <p:nvPr/>
          </p:nvCxnSpPr>
          <p:spPr>
            <a:xfrm>
              <a:off x="28225" y="38376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826" name="Google Shape;826;p33"/>
            <p:cNvCxnSpPr/>
            <p:nvPr/>
          </p:nvCxnSpPr>
          <p:spPr>
            <a:xfrm>
              <a:off x="28225" y="43173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827" name="Google Shape;827;p33"/>
            <p:cNvCxnSpPr/>
            <p:nvPr/>
          </p:nvCxnSpPr>
          <p:spPr>
            <a:xfrm>
              <a:off x="28225" y="478765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828" name="Google Shape;828;p33"/>
            <p:cNvCxnSpPr/>
            <p:nvPr/>
          </p:nvCxnSpPr>
          <p:spPr>
            <a:xfrm rot="10800000">
              <a:off x="141110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29" name="Google Shape;829;p33"/>
            <p:cNvCxnSpPr/>
            <p:nvPr/>
          </p:nvCxnSpPr>
          <p:spPr>
            <a:xfrm rot="10800000">
              <a:off x="189087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30" name="Google Shape;830;p33"/>
            <p:cNvCxnSpPr/>
            <p:nvPr/>
          </p:nvCxnSpPr>
          <p:spPr>
            <a:xfrm rot="10800000">
              <a:off x="237065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31" name="Google Shape;831;p33"/>
            <p:cNvCxnSpPr/>
            <p:nvPr/>
          </p:nvCxnSpPr>
          <p:spPr>
            <a:xfrm rot="10800000">
              <a:off x="285042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32" name="Google Shape;832;p33"/>
            <p:cNvCxnSpPr/>
            <p:nvPr/>
          </p:nvCxnSpPr>
          <p:spPr>
            <a:xfrm rot="10800000">
              <a:off x="333020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33" name="Google Shape;833;p33"/>
            <p:cNvCxnSpPr/>
            <p:nvPr/>
          </p:nvCxnSpPr>
          <p:spPr>
            <a:xfrm rot="10800000">
              <a:off x="380997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34" name="Google Shape;834;p33"/>
            <p:cNvCxnSpPr/>
            <p:nvPr/>
          </p:nvCxnSpPr>
          <p:spPr>
            <a:xfrm rot="10800000">
              <a:off x="428975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35" name="Google Shape;835;p33"/>
            <p:cNvCxnSpPr/>
            <p:nvPr/>
          </p:nvCxnSpPr>
          <p:spPr>
            <a:xfrm rot="10800000">
              <a:off x="476952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36" name="Google Shape;836;p33"/>
            <p:cNvCxnSpPr/>
            <p:nvPr/>
          </p:nvCxnSpPr>
          <p:spPr>
            <a:xfrm rot="10800000">
              <a:off x="524930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37" name="Google Shape;837;p33"/>
            <p:cNvCxnSpPr/>
            <p:nvPr/>
          </p:nvCxnSpPr>
          <p:spPr>
            <a:xfrm rot="10800000">
              <a:off x="572907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38" name="Google Shape;838;p33"/>
            <p:cNvCxnSpPr/>
            <p:nvPr/>
          </p:nvCxnSpPr>
          <p:spPr>
            <a:xfrm rot="10800000">
              <a:off x="620885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39" name="Google Shape;839;p33"/>
            <p:cNvCxnSpPr/>
            <p:nvPr/>
          </p:nvCxnSpPr>
          <p:spPr>
            <a:xfrm rot="10800000">
              <a:off x="668862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40" name="Google Shape;840;p33"/>
            <p:cNvCxnSpPr/>
            <p:nvPr/>
          </p:nvCxnSpPr>
          <p:spPr>
            <a:xfrm rot="10800000">
              <a:off x="716840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41" name="Google Shape;841;p33"/>
            <p:cNvCxnSpPr/>
            <p:nvPr/>
          </p:nvCxnSpPr>
          <p:spPr>
            <a:xfrm rot="10800000">
              <a:off x="764817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42" name="Google Shape;842;p33"/>
            <p:cNvCxnSpPr/>
            <p:nvPr/>
          </p:nvCxnSpPr>
          <p:spPr>
            <a:xfrm rot="10800000">
              <a:off x="8127950"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43" name="Google Shape;843;p33"/>
            <p:cNvCxnSpPr/>
            <p:nvPr/>
          </p:nvCxnSpPr>
          <p:spPr>
            <a:xfrm rot="10800000">
              <a:off x="8607725" y="-100"/>
              <a:ext cx="0" cy="5143500"/>
            </a:xfrm>
            <a:prstGeom prst="straightConnector1">
              <a:avLst/>
            </a:prstGeom>
            <a:noFill/>
            <a:ln w="19050" cap="flat" cmpd="sng">
              <a:solidFill>
                <a:schemeClr val="lt1"/>
              </a:solidFill>
              <a:prstDash val="solid"/>
              <a:round/>
              <a:headEnd type="none" w="med" len="med"/>
              <a:tailEnd type="none" w="med" len="med"/>
            </a:ln>
          </p:spPr>
        </p:cxnSp>
        <p:cxnSp>
          <p:nvCxnSpPr>
            <p:cNvPr id="844" name="Google Shape;844;p33"/>
            <p:cNvCxnSpPr/>
            <p:nvPr/>
          </p:nvCxnSpPr>
          <p:spPr>
            <a:xfrm rot="10800000">
              <a:off x="451550" y="-100"/>
              <a:ext cx="0" cy="5143500"/>
            </a:xfrm>
            <a:prstGeom prst="straightConnector1">
              <a:avLst/>
            </a:prstGeom>
            <a:noFill/>
            <a:ln w="19050" cap="flat" cmpd="sng">
              <a:solidFill>
                <a:schemeClr val="lt1"/>
              </a:solidFill>
              <a:prstDash val="solid"/>
              <a:round/>
              <a:headEnd type="none" w="med" len="med"/>
              <a:tailEnd type="none" w="med" len="med"/>
            </a:ln>
          </p:spPr>
        </p:cxnSp>
      </p:grpSp>
      <p:sp>
        <p:nvSpPr>
          <p:cNvPr id="845" name="Google Shape;845;p33"/>
          <p:cNvSpPr/>
          <p:nvPr/>
        </p:nvSpPr>
        <p:spPr>
          <a:xfrm>
            <a:off x="-683275" y="1495025"/>
            <a:ext cx="2532900" cy="2532900"/>
          </a:xfrm>
          <a:prstGeom prst="star10">
            <a:avLst>
              <a:gd name="adj" fmla="val 24714"/>
              <a:gd name="hf" fmla="val 1051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7585825" y="892175"/>
            <a:ext cx="2532900" cy="2532900"/>
          </a:xfrm>
          <a:prstGeom prst="star10">
            <a:avLst>
              <a:gd name="adj" fmla="val 24714"/>
              <a:gd name="hf" fmla="val 1051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17700" y="0"/>
            <a:ext cx="9179400" cy="388800"/>
          </a:xfrm>
          <a:prstGeom prst="rect">
            <a:avLst/>
          </a:prstGeom>
          <a:solidFill>
            <a:srgbClr val="F2A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33"/>
          <p:cNvGrpSpPr/>
          <p:nvPr/>
        </p:nvGrpSpPr>
        <p:grpSpPr>
          <a:xfrm>
            <a:off x="8056244" y="96199"/>
            <a:ext cx="749313" cy="190747"/>
            <a:chOff x="8056244" y="96199"/>
            <a:chExt cx="749313" cy="190747"/>
          </a:xfrm>
        </p:grpSpPr>
        <p:grpSp>
          <p:nvGrpSpPr>
            <p:cNvPr id="849" name="Google Shape;849;p33"/>
            <p:cNvGrpSpPr/>
            <p:nvPr/>
          </p:nvGrpSpPr>
          <p:grpSpPr>
            <a:xfrm>
              <a:off x="8335528" y="96199"/>
              <a:ext cx="190747" cy="190747"/>
              <a:chOff x="1690750" y="101975"/>
              <a:chExt cx="223200" cy="223200"/>
            </a:xfrm>
          </p:grpSpPr>
          <p:sp>
            <p:nvSpPr>
              <p:cNvPr id="850" name="Google Shape;850;p33"/>
              <p:cNvSpPr/>
              <p:nvPr/>
            </p:nvSpPr>
            <p:spPr>
              <a:xfrm>
                <a:off x="1690750" y="101975"/>
                <a:ext cx="223200" cy="223200"/>
              </a:xfrm>
              <a:prstGeom prst="rect">
                <a:avLst/>
              </a:prstGeom>
              <a:solidFill>
                <a:srgbClr val="F2190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1" name="Google Shape;851;p33"/>
              <p:cNvCxnSpPr/>
              <p:nvPr/>
            </p:nvCxnSpPr>
            <p:spPr>
              <a:xfrm>
                <a:off x="1714000" y="270925"/>
                <a:ext cx="176700" cy="0"/>
              </a:xfrm>
              <a:prstGeom prst="straightConnector1">
                <a:avLst/>
              </a:prstGeom>
              <a:noFill/>
              <a:ln w="19050" cap="flat" cmpd="sng">
                <a:solidFill>
                  <a:schemeClr val="lt1"/>
                </a:solidFill>
                <a:prstDash val="solid"/>
                <a:round/>
                <a:headEnd type="none" w="med" len="med"/>
                <a:tailEnd type="none" w="med" len="med"/>
              </a:ln>
            </p:spPr>
          </p:cxnSp>
        </p:grpSp>
        <p:grpSp>
          <p:nvGrpSpPr>
            <p:cNvPr id="852" name="Google Shape;852;p33"/>
            <p:cNvGrpSpPr/>
            <p:nvPr/>
          </p:nvGrpSpPr>
          <p:grpSpPr>
            <a:xfrm>
              <a:off x="8056244" y="96199"/>
              <a:ext cx="190747" cy="190747"/>
              <a:chOff x="1363950" y="101975"/>
              <a:chExt cx="223200" cy="223200"/>
            </a:xfrm>
          </p:grpSpPr>
          <p:sp>
            <p:nvSpPr>
              <p:cNvPr id="853" name="Google Shape;853;p33"/>
              <p:cNvSpPr/>
              <p:nvPr/>
            </p:nvSpPr>
            <p:spPr>
              <a:xfrm>
                <a:off x="1363950" y="101975"/>
                <a:ext cx="223200" cy="223200"/>
              </a:xfrm>
              <a:prstGeom prst="rect">
                <a:avLst/>
              </a:prstGeom>
              <a:solidFill>
                <a:srgbClr val="F2190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1415375" y="153400"/>
                <a:ext cx="120300" cy="120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33"/>
            <p:cNvGrpSpPr/>
            <p:nvPr/>
          </p:nvGrpSpPr>
          <p:grpSpPr>
            <a:xfrm>
              <a:off x="8614811" y="96199"/>
              <a:ext cx="190747" cy="190747"/>
              <a:chOff x="2017550" y="101975"/>
              <a:chExt cx="223200" cy="223200"/>
            </a:xfrm>
          </p:grpSpPr>
          <p:sp>
            <p:nvSpPr>
              <p:cNvPr id="856" name="Google Shape;856;p33"/>
              <p:cNvSpPr/>
              <p:nvPr/>
            </p:nvSpPr>
            <p:spPr>
              <a:xfrm>
                <a:off x="2017550" y="101975"/>
                <a:ext cx="223200" cy="223200"/>
              </a:xfrm>
              <a:prstGeom prst="rect">
                <a:avLst/>
              </a:prstGeom>
              <a:solidFill>
                <a:srgbClr val="F2190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33"/>
              <p:cNvGrpSpPr/>
              <p:nvPr/>
            </p:nvGrpSpPr>
            <p:grpSpPr>
              <a:xfrm>
                <a:off x="2054750" y="139150"/>
                <a:ext cx="148800" cy="148800"/>
                <a:chOff x="2054750" y="139150"/>
                <a:chExt cx="148800" cy="148800"/>
              </a:xfrm>
            </p:grpSpPr>
            <p:cxnSp>
              <p:nvCxnSpPr>
                <p:cNvPr id="858" name="Google Shape;858;p33"/>
                <p:cNvCxnSpPr/>
                <p:nvPr/>
              </p:nvCxnSpPr>
              <p:spPr>
                <a:xfrm>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cxnSp>
              <p:nvCxnSpPr>
                <p:cNvPr id="859" name="Google Shape;859;p33"/>
                <p:cNvCxnSpPr/>
                <p:nvPr/>
              </p:nvCxnSpPr>
              <p:spPr>
                <a:xfrm flipH="1">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grpSp>
        </p:grpSp>
      </p:grpSp>
      <p:sp>
        <p:nvSpPr>
          <p:cNvPr id="860" name="Google Shape;860;p33"/>
          <p:cNvSpPr/>
          <p:nvPr/>
        </p:nvSpPr>
        <p:spPr>
          <a:xfrm>
            <a:off x="-17700" y="4754700"/>
            <a:ext cx="9179400" cy="388800"/>
          </a:xfrm>
          <a:prstGeom prst="rect">
            <a:avLst/>
          </a:prstGeom>
          <a:solidFill>
            <a:srgbClr val="F2A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txBox="1">
            <a:spLocks noGrp="1"/>
          </p:cNvSpPr>
          <p:nvPr>
            <p:ph type="title"/>
          </p:nvPr>
        </p:nvSpPr>
        <p:spPr>
          <a:xfrm>
            <a:off x="2854650" y="539400"/>
            <a:ext cx="3434700" cy="873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2" name="Google Shape;862;p33"/>
          <p:cNvSpPr txBox="1">
            <a:spLocks noGrp="1"/>
          </p:cNvSpPr>
          <p:nvPr>
            <p:ph type="subTitle" idx="1"/>
          </p:nvPr>
        </p:nvSpPr>
        <p:spPr>
          <a:xfrm>
            <a:off x="2956950" y="2611225"/>
            <a:ext cx="3230100" cy="76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sz="16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3" name="Google Shape;863;p33"/>
          <p:cNvSpPr txBox="1">
            <a:spLocks noGrp="1"/>
          </p:cNvSpPr>
          <p:nvPr>
            <p:ph type="subTitle" idx="2"/>
          </p:nvPr>
        </p:nvSpPr>
        <p:spPr>
          <a:xfrm>
            <a:off x="2956950" y="2202300"/>
            <a:ext cx="3230100" cy="40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4" name="Google Shape;864;p33"/>
          <p:cNvSpPr txBox="1"/>
          <p:nvPr/>
        </p:nvSpPr>
        <p:spPr>
          <a:xfrm>
            <a:off x="2956950" y="3467613"/>
            <a:ext cx="32301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chemeClr val="lt2"/>
                </a:solidFill>
                <a:latin typeface="Cambay"/>
                <a:ea typeface="Cambay"/>
                <a:cs typeface="Cambay"/>
                <a:sym typeface="Cambay"/>
              </a:rPr>
              <a:t>CREDITS: This presentation template was created by </a:t>
            </a:r>
            <a:r>
              <a:rPr lang="en" sz="1200" b="1">
                <a:solidFill>
                  <a:schemeClr val="lt2"/>
                </a:solidFill>
                <a:uFill>
                  <a:noFill/>
                </a:uFill>
                <a:latin typeface="Cambay"/>
                <a:ea typeface="Cambay"/>
                <a:cs typeface="Cambay"/>
                <a:sym typeface="Cambay"/>
                <a:hlinkClick r:id="rId2">
                  <a:extLst>
                    <a:ext uri="{A12FA001-AC4F-418D-AE19-62706E023703}">
                      <ahyp:hlinkClr xmlns:ahyp="http://schemas.microsoft.com/office/drawing/2018/hyperlinkcolor" val="tx"/>
                    </a:ext>
                  </a:extLst>
                </a:hlinkClick>
              </a:rPr>
              <a:t>Slidesgo</a:t>
            </a:r>
            <a:r>
              <a:rPr lang="en" sz="1200">
                <a:solidFill>
                  <a:schemeClr val="lt2"/>
                </a:solidFill>
                <a:latin typeface="Cambay"/>
                <a:ea typeface="Cambay"/>
                <a:cs typeface="Cambay"/>
                <a:sym typeface="Cambay"/>
              </a:rPr>
              <a:t>, including icons by </a:t>
            </a:r>
            <a:r>
              <a:rPr lang="en" sz="1200" b="1">
                <a:solidFill>
                  <a:schemeClr val="lt2"/>
                </a:solidFill>
                <a:uFill>
                  <a:noFill/>
                </a:uFill>
                <a:latin typeface="Cambay"/>
                <a:ea typeface="Cambay"/>
                <a:cs typeface="Cambay"/>
                <a:sym typeface="Cambay"/>
                <a:hlinkClick r:id="rId3">
                  <a:extLst>
                    <a:ext uri="{A12FA001-AC4F-418D-AE19-62706E023703}">
                      <ahyp:hlinkClr xmlns:ahyp="http://schemas.microsoft.com/office/drawing/2018/hyperlinkcolor" val="tx"/>
                    </a:ext>
                  </a:extLst>
                </a:hlinkClick>
              </a:rPr>
              <a:t>Flaticon</a:t>
            </a:r>
            <a:r>
              <a:rPr lang="en" sz="1200">
                <a:solidFill>
                  <a:schemeClr val="lt2"/>
                </a:solidFill>
                <a:latin typeface="Cambay"/>
                <a:ea typeface="Cambay"/>
                <a:cs typeface="Cambay"/>
                <a:sym typeface="Cambay"/>
              </a:rPr>
              <a:t>, infographics and images by </a:t>
            </a:r>
            <a:r>
              <a:rPr lang="en" sz="1200" b="1">
                <a:solidFill>
                  <a:schemeClr val="lt2"/>
                </a:solidFill>
                <a:uFill>
                  <a:noFill/>
                </a:uFill>
                <a:latin typeface="Cambay"/>
                <a:ea typeface="Cambay"/>
                <a:cs typeface="Cambay"/>
                <a:sym typeface="Cambay"/>
                <a:hlinkClick r:id="rId4">
                  <a:extLst>
                    <a:ext uri="{A12FA001-AC4F-418D-AE19-62706E023703}">
                      <ahyp:hlinkClr xmlns:ahyp="http://schemas.microsoft.com/office/drawing/2018/hyperlinkcolor" val="tx"/>
                    </a:ext>
                  </a:extLst>
                </a:hlinkClick>
              </a:rPr>
              <a:t>Freepik</a:t>
            </a:r>
            <a:endParaRPr sz="1200" b="1">
              <a:solidFill>
                <a:schemeClr val="lt2"/>
              </a:solidFill>
              <a:latin typeface="Cambay"/>
              <a:ea typeface="Cambay"/>
              <a:cs typeface="Cambay"/>
              <a:sym typeface="Cambay"/>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212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3000"/>
              <a:buFont typeface="Zen Dots"/>
              <a:buNone/>
              <a:defRPr sz="3000">
                <a:solidFill>
                  <a:schemeClr val="lt2"/>
                </a:solidFill>
                <a:latin typeface="Zen Dots"/>
                <a:ea typeface="Zen Dots"/>
                <a:cs typeface="Zen Dots"/>
                <a:sym typeface="Zen Dots"/>
              </a:defRPr>
            </a:lvl1pPr>
            <a:lvl2pPr lvl="1" rtl="0">
              <a:spcBef>
                <a:spcPts val="0"/>
              </a:spcBef>
              <a:spcAft>
                <a:spcPts val="0"/>
              </a:spcAft>
              <a:buClr>
                <a:schemeClr val="dk2"/>
              </a:buClr>
              <a:buSzPts val="3000"/>
              <a:buFont typeface="Bebas Neue"/>
              <a:buNone/>
              <a:defRPr sz="3000">
                <a:solidFill>
                  <a:schemeClr val="dk2"/>
                </a:solidFill>
                <a:latin typeface="Bebas Neue"/>
                <a:ea typeface="Bebas Neue"/>
                <a:cs typeface="Bebas Neue"/>
                <a:sym typeface="Bebas Neue"/>
              </a:defRPr>
            </a:lvl2pPr>
            <a:lvl3pPr lvl="2" rtl="0">
              <a:spcBef>
                <a:spcPts val="0"/>
              </a:spcBef>
              <a:spcAft>
                <a:spcPts val="0"/>
              </a:spcAft>
              <a:buClr>
                <a:schemeClr val="dk2"/>
              </a:buClr>
              <a:buSzPts val="3000"/>
              <a:buFont typeface="Bebas Neue"/>
              <a:buNone/>
              <a:defRPr sz="3000">
                <a:solidFill>
                  <a:schemeClr val="dk2"/>
                </a:solidFill>
                <a:latin typeface="Bebas Neue"/>
                <a:ea typeface="Bebas Neue"/>
                <a:cs typeface="Bebas Neue"/>
                <a:sym typeface="Bebas Neue"/>
              </a:defRPr>
            </a:lvl3pPr>
            <a:lvl4pPr lvl="3" rtl="0">
              <a:spcBef>
                <a:spcPts val="0"/>
              </a:spcBef>
              <a:spcAft>
                <a:spcPts val="0"/>
              </a:spcAft>
              <a:buClr>
                <a:schemeClr val="dk2"/>
              </a:buClr>
              <a:buSzPts val="3000"/>
              <a:buFont typeface="Bebas Neue"/>
              <a:buNone/>
              <a:defRPr sz="3000">
                <a:solidFill>
                  <a:schemeClr val="dk2"/>
                </a:solidFill>
                <a:latin typeface="Bebas Neue"/>
                <a:ea typeface="Bebas Neue"/>
                <a:cs typeface="Bebas Neue"/>
                <a:sym typeface="Bebas Neue"/>
              </a:defRPr>
            </a:lvl4pPr>
            <a:lvl5pPr lvl="4" rtl="0">
              <a:spcBef>
                <a:spcPts val="0"/>
              </a:spcBef>
              <a:spcAft>
                <a:spcPts val="0"/>
              </a:spcAft>
              <a:buClr>
                <a:schemeClr val="dk2"/>
              </a:buClr>
              <a:buSzPts val="3000"/>
              <a:buFont typeface="Bebas Neue"/>
              <a:buNone/>
              <a:defRPr sz="3000">
                <a:solidFill>
                  <a:schemeClr val="dk2"/>
                </a:solidFill>
                <a:latin typeface="Bebas Neue"/>
                <a:ea typeface="Bebas Neue"/>
                <a:cs typeface="Bebas Neue"/>
                <a:sym typeface="Bebas Neue"/>
              </a:defRPr>
            </a:lvl5pPr>
            <a:lvl6pPr lvl="5" rtl="0">
              <a:spcBef>
                <a:spcPts val="0"/>
              </a:spcBef>
              <a:spcAft>
                <a:spcPts val="0"/>
              </a:spcAft>
              <a:buClr>
                <a:schemeClr val="dk2"/>
              </a:buClr>
              <a:buSzPts val="3000"/>
              <a:buFont typeface="Bebas Neue"/>
              <a:buNone/>
              <a:defRPr sz="3000">
                <a:solidFill>
                  <a:schemeClr val="dk2"/>
                </a:solidFill>
                <a:latin typeface="Bebas Neue"/>
                <a:ea typeface="Bebas Neue"/>
                <a:cs typeface="Bebas Neue"/>
                <a:sym typeface="Bebas Neue"/>
              </a:defRPr>
            </a:lvl6pPr>
            <a:lvl7pPr lvl="6" rtl="0">
              <a:spcBef>
                <a:spcPts val="0"/>
              </a:spcBef>
              <a:spcAft>
                <a:spcPts val="0"/>
              </a:spcAft>
              <a:buClr>
                <a:schemeClr val="dk2"/>
              </a:buClr>
              <a:buSzPts val="3000"/>
              <a:buFont typeface="Bebas Neue"/>
              <a:buNone/>
              <a:defRPr sz="3000">
                <a:solidFill>
                  <a:schemeClr val="dk2"/>
                </a:solidFill>
                <a:latin typeface="Bebas Neue"/>
                <a:ea typeface="Bebas Neue"/>
                <a:cs typeface="Bebas Neue"/>
                <a:sym typeface="Bebas Neue"/>
              </a:defRPr>
            </a:lvl7pPr>
            <a:lvl8pPr lvl="7" rtl="0">
              <a:spcBef>
                <a:spcPts val="0"/>
              </a:spcBef>
              <a:spcAft>
                <a:spcPts val="0"/>
              </a:spcAft>
              <a:buClr>
                <a:schemeClr val="dk2"/>
              </a:buClr>
              <a:buSzPts val="3000"/>
              <a:buFont typeface="Bebas Neue"/>
              <a:buNone/>
              <a:defRPr sz="3000">
                <a:solidFill>
                  <a:schemeClr val="dk2"/>
                </a:solidFill>
                <a:latin typeface="Bebas Neue"/>
                <a:ea typeface="Bebas Neue"/>
                <a:cs typeface="Bebas Neue"/>
                <a:sym typeface="Bebas Neue"/>
              </a:defRPr>
            </a:lvl8pPr>
            <a:lvl9pPr lvl="8" rtl="0">
              <a:spcBef>
                <a:spcPts val="0"/>
              </a:spcBef>
              <a:spcAft>
                <a:spcPts val="0"/>
              </a:spcAft>
              <a:buClr>
                <a:schemeClr val="dk2"/>
              </a:buClr>
              <a:buSzPts val="3000"/>
              <a:buFont typeface="Bebas Neue"/>
              <a:buNone/>
              <a:defRPr sz="3000">
                <a:solidFill>
                  <a:schemeClr val="dk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1pPr>
            <a:lvl2pPr marL="914400" lvl="1"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2pPr>
            <a:lvl3pPr marL="1371600" lvl="2"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3pPr>
            <a:lvl4pPr marL="1828800" lvl="3"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4pPr>
            <a:lvl5pPr marL="2286000" lvl="4"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5pPr>
            <a:lvl6pPr marL="2743200" lvl="5"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6pPr>
            <a:lvl7pPr marL="3200400" lvl="6"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7pPr>
            <a:lvl8pPr marL="3657600" lvl="7"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8pPr>
            <a:lvl9pPr marL="4114800" lvl="8" indent="-317500">
              <a:lnSpc>
                <a:spcPct val="115000"/>
              </a:lnSpc>
              <a:spcBef>
                <a:spcPts val="1600"/>
              </a:spcBef>
              <a:spcAft>
                <a:spcPts val="1600"/>
              </a:spcAft>
              <a:buClr>
                <a:schemeClr val="dk1"/>
              </a:buClr>
              <a:buSzPts val="1400"/>
              <a:buFont typeface="Cambay"/>
              <a:buChar char="■"/>
              <a:defRPr>
                <a:solidFill>
                  <a:schemeClr val="dk1"/>
                </a:solidFill>
                <a:latin typeface="Cambay"/>
                <a:ea typeface="Cambay"/>
                <a:cs typeface="Cambay"/>
                <a:sym typeface="Camb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62" r:id="rId7"/>
    <p:sldLayoutId id="2147483669" r:id="rId8"/>
    <p:sldLayoutId id="2147483679" r:id="rId9"/>
    <p:sldLayoutId id="2147483680" r:id="rId10"/>
    <p:sldLayoutId id="214748368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00FF00"/>
          </p15:clr>
        </p15:guide>
        <p15:guide id="2" pos="449">
          <p15:clr>
            <a:srgbClr val="00FF00"/>
          </p15:clr>
        </p15:guide>
        <p15:guide id="3" orient="horz" pos="2900">
          <p15:clr>
            <a:srgbClr val="00FF00"/>
          </p15:clr>
        </p15:guide>
        <p15:guide id="4" pos="5311">
          <p15:clr>
            <a:srgbClr val="00FF00"/>
          </p15:clr>
        </p15:guide>
        <p15:guide id="5" pos="2880">
          <p15:clr>
            <a:srgbClr val="00FF00"/>
          </p15:clr>
        </p15:guide>
        <p15:guide id="6" orient="horz" pos="1620">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atefy.com/blog/real-and-famous-cases-ransomware-attack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39"/>
          <p:cNvSpPr txBox="1">
            <a:spLocks noGrp="1"/>
          </p:cNvSpPr>
          <p:nvPr>
            <p:ph type="ctrTitle"/>
          </p:nvPr>
        </p:nvSpPr>
        <p:spPr>
          <a:xfrm>
            <a:off x="1097625" y="1163625"/>
            <a:ext cx="6948900" cy="4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Proyecto Final Alg.Maliciosos:</a:t>
            </a:r>
            <a:endParaRPr dirty="0">
              <a:solidFill>
                <a:schemeClr val="dk2"/>
              </a:solidFill>
            </a:endParaRPr>
          </a:p>
        </p:txBody>
      </p:sp>
      <p:sp>
        <p:nvSpPr>
          <p:cNvPr id="941" name="Google Shape;941;p39"/>
          <p:cNvSpPr txBox="1">
            <a:spLocks noGrp="1"/>
          </p:cNvSpPr>
          <p:nvPr>
            <p:ph type="subTitle" idx="1"/>
          </p:nvPr>
        </p:nvSpPr>
        <p:spPr>
          <a:xfrm>
            <a:off x="713177" y="3814900"/>
            <a:ext cx="7717800" cy="579900"/>
          </a:xfrm>
          <a:prstGeom prst="rect">
            <a:avLst/>
          </a:prstGeom>
          <a:solidFill>
            <a:schemeClr val="dk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Hecho por Juan Avila, ID 1100378</a:t>
            </a:r>
            <a:endParaRPr dirty="0"/>
          </a:p>
        </p:txBody>
      </p:sp>
      <p:sp>
        <p:nvSpPr>
          <p:cNvPr id="942" name="Google Shape;942;p39"/>
          <p:cNvSpPr txBox="1">
            <a:spLocks noGrp="1"/>
          </p:cNvSpPr>
          <p:nvPr>
            <p:ph type="ctrTitle" idx="2"/>
          </p:nvPr>
        </p:nvSpPr>
        <p:spPr>
          <a:xfrm>
            <a:off x="1097625" y="1660975"/>
            <a:ext cx="6948900" cy="163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dirty="0"/>
              <a:t>Ransomware</a:t>
            </a:r>
            <a:endParaRPr sz="3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72"/>
          <p:cNvSpPr/>
          <p:nvPr/>
        </p:nvSpPr>
        <p:spPr>
          <a:xfrm>
            <a:off x="578850" y="501725"/>
            <a:ext cx="7986300" cy="6117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2"/>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
        <p:nvSpPr>
          <p:cNvPr id="1841" name="Google Shape;1841;p72"/>
          <p:cNvSpPr txBox="1">
            <a:spLocks noGrp="1"/>
          </p:cNvSpPr>
          <p:nvPr>
            <p:ph type="body" idx="1"/>
          </p:nvPr>
        </p:nvSpPr>
        <p:spPr>
          <a:xfrm>
            <a:off x="2056776" y="1215750"/>
            <a:ext cx="5051400" cy="33882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Clr>
                <a:schemeClr val="lt2"/>
              </a:buClr>
              <a:buSzPts val="1400"/>
              <a:buChar char="●"/>
            </a:pPr>
            <a:r>
              <a:rPr lang="en-US" dirty="0" err="1">
                <a:solidFill>
                  <a:schemeClr val="lt2"/>
                </a:solidFill>
              </a:rPr>
              <a:t>Gatefy</a:t>
            </a:r>
            <a:r>
              <a:rPr lang="en-US" dirty="0">
                <a:solidFill>
                  <a:schemeClr val="lt2"/>
                </a:solidFill>
              </a:rPr>
              <a:t>. (2021, 18 </a:t>
            </a:r>
            <a:r>
              <a:rPr lang="en-US" dirty="0" err="1">
                <a:solidFill>
                  <a:schemeClr val="lt2"/>
                </a:solidFill>
              </a:rPr>
              <a:t>junio</a:t>
            </a:r>
            <a:r>
              <a:rPr lang="en-US" dirty="0">
                <a:solidFill>
                  <a:schemeClr val="lt2"/>
                </a:solidFill>
              </a:rPr>
              <a:t>). 7 real and famous cases of ransomware attacks. </a:t>
            </a:r>
            <a:r>
              <a:rPr lang="en-US" dirty="0" err="1">
                <a:solidFill>
                  <a:schemeClr val="lt2"/>
                </a:solidFill>
              </a:rPr>
              <a:t>Recuperado</a:t>
            </a:r>
            <a:r>
              <a:rPr lang="en-US" dirty="0">
                <a:solidFill>
                  <a:schemeClr val="lt2"/>
                </a:solidFill>
              </a:rPr>
              <a:t> 2 de </a:t>
            </a:r>
            <a:r>
              <a:rPr lang="en-US" dirty="0" err="1">
                <a:solidFill>
                  <a:schemeClr val="lt2"/>
                </a:solidFill>
              </a:rPr>
              <a:t>julio</a:t>
            </a:r>
            <a:r>
              <a:rPr lang="en-US" dirty="0">
                <a:solidFill>
                  <a:schemeClr val="lt2"/>
                </a:solidFill>
              </a:rPr>
              <a:t> de 2022, de </a:t>
            </a:r>
            <a:r>
              <a:rPr lang="en-US" dirty="0">
                <a:solidFill>
                  <a:schemeClr val="lt2"/>
                </a:solidFill>
                <a:hlinkClick r:id="rId3"/>
              </a:rPr>
              <a:t>https://gatefy.com/blog/real-and-famous-cases-ransomware-attacks/</a:t>
            </a:r>
            <a:endParaRPr lang="en-US" dirty="0">
              <a:solidFill>
                <a:schemeClr val="lt2"/>
              </a:solidFill>
            </a:endParaRPr>
          </a:p>
          <a:p>
            <a:pPr marL="457200" lvl="0" indent="-317500" algn="l" rtl="0">
              <a:spcBef>
                <a:spcPts val="0"/>
              </a:spcBef>
              <a:spcAft>
                <a:spcPts val="0"/>
              </a:spcAft>
              <a:buClr>
                <a:schemeClr val="lt2"/>
              </a:buClr>
              <a:buSzPts val="1400"/>
              <a:buChar char="●"/>
            </a:pPr>
            <a:r>
              <a:rPr lang="en-US" dirty="0">
                <a:solidFill>
                  <a:schemeClr val="lt2"/>
                </a:solidFill>
              </a:rPr>
              <a:t>de Groot, J. (2022, 4 </a:t>
            </a:r>
            <a:r>
              <a:rPr lang="en-US" dirty="0" err="1">
                <a:solidFill>
                  <a:schemeClr val="lt2"/>
                </a:solidFill>
              </a:rPr>
              <a:t>abril</a:t>
            </a:r>
            <a:r>
              <a:rPr lang="en-US" dirty="0">
                <a:solidFill>
                  <a:schemeClr val="lt2"/>
                </a:solidFill>
              </a:rPr>
              <a:t>). A History of Ransomware Attacks: The Biggest and Worst Ransomware Attacks of All Time. Digital Guardian. </a:t>
            </a:r>
            <a:r>
              <a:rPr lang="en-US" dirty="0" err="1">
                <a:solidFill>
                  <a:schemeClr val="lt2"/>
                </a:solidFill>
              </a:rPr>
              <a:t>Recuperado</a:t>
            </a:r>
            <a:r>
              <a:rPr lang="en-US" dirty="0">
                <a:solidFill>
                  <a:schemeClr val="lt2"/>
                </a:solidFill>
              </a:rPr>
              <a:t> 2 de </a:t>
            </a:r>
            <a:r>
              <a:rPr lang="en-US" dirty="0" err="1">
                <a:solidFill>
                  <a:schemeClr val="lt2"/>
                </a:solidFill>
              </a:rPr>
              <a:t>julio</a:t>
            </a:r>
            <a:r>
              <a:rPr lang="en-US" dirty="0">
                <a:solidFill>
                  <a:schemeClr val="lt2"/>
                </a:solidFill>
              </a:rPr>
              <a:t> de 2022, de https://digitalguardian.com/blog/history-ransomware-attacks-biggest-and-worst-ransomware-attacks-all-time#:%7E:text=The%20First%20Ransomware%20Attack,-While%20ransomware%20has&amp;text=According%20to%20Becker’s%20Hospital%20Review,PC%20CYBORG%20advisory%20from%201989.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73"/>
          <p:cNvSpPr/>
          <p:nvPr/>
        </p:nvSpPr>
        <p:spPr>
          <a:xfrm>
            <a:off x="2154750" y="1658950"/>
            <a:ext cx="4834500" cy="29451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3"/>
          <p:cNvSpPr/>
          <p:nvPr/>
        </p:nvSpPr>
        <p:spPr>
          <a:xfrm>
            <a:off x="2154750" y="501725"/>
            <a:ext cx="4834500" cy="9933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3"/>
          <p:cNvSpPr txBox="1">
            <a:spLocks noGrp="1"/>
          </p:cNvSpPr>
          <p:nvPr>
            <p:ph type="title"/>
          </p:nvPr>
        </p:nvSpPr>
        <p:spPr>
          <a:xfrm>
            <a:off x="2854650" y="539400"/>
            <a:ext cx="3434700" cy="8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865" name="Google Shape;1865;p73"/>
          <p:cNvSpPr txBox="1">
            <a:spLocks noGrp="1"/>
          </p:cNvSpPr>
          <p:nvPr>
            <p:ph type="subTitle" idx="1"/>
          </p:nvPr>
        </p:nvSpPr>
        <p:spPr>
          <a:xfrm>
            <a:off x="2956950" y="2362600"/>
            <a:ext cx="3230100"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s-VE" dirty="0">
                <a:solidFill>
                  <a:schemeClr val="lt2"/>
                </a:solidFill>
              </a:rPr>
              <a:t>ID: 1100378</a:t>
            </a:r>
            <a:endParaRPr dirty="0">
              <a:solidFill>
                <a:schemeClr val="lt2"/>
              </a:solidFill>
            </a:endParaRPr>
          </a:p>
        </p:txBody>
      </p:sp>
      <p:sp>
        <p:nvSpPr>
          <p:cNvPr id="1868" name="Google Shape;1868;p73"/>
          <p:cNvSpPr txBox="1">
            <a:spLocks noGrp="1"/>
          </p:cNvSpPr>
          <p:nvPr>
            <p:ph type="subTitle" idx="2"/>
          </p:nvPr>
        </p:nvSpPr>
        <p:spPr>
          <a:xfrm>
            <a:off x="2956950" y="2202300"/>
            <a:ext cx="3230100" cy="40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Juan Avila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40"/>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Contenidos</a:t>
            </a:r>
            <a:endParaRPr dirty="0"/>
          </a:p>
        </p:txBody>
      </p:sp>
      <p:graphicFrame>
        <p:nvGraphicFramePr>
          <p:cNvPr id="948" name="Google Shape;948;p40"/>
          <p:cNvGraphicFramePr/>
          <p:nvPr>
            <p:extLst>
              <p:ext uri="{D42A27DB-BD31-4B8C-83A1-F6EECF244321}">
                <p14:modId xmlns:p14="http://schemas.microsoft.com/office/powerpoint/2010/main" val="3170719296"/>
              </p:ext>
            </p:extLst>
          </p:nvPr>
        </p:nvGraphicFramePr>
        <p:xfrm>
          <a:off x="720000" y="1914125"/>
          <a:ext cx="7704000" cy="2123100"/>
        </p:xfrm>
        <a:graphic>
          <a:graphicData uri="http://schemas.openxmlformats.org/drawingml/2006/table">
            <a:tbl>
              <a:tblPr>
                <a:noFill/>
                <a:tableStyleId>{C78753A4-65C0-452A-B7BB-F13CE13471FF}</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400" b="0" dirty="0">
                          <a:solidFill>
                            <a:schemeClr val="dk1"/>
                          </a:solidFill>
                          <a:uFill>
                            <a:noFill/>
                          </a:uFill>
                          <a:latin typeface="Cambay"/>
                          <a:ea typeface="Cambay"/>
                          <a:cs typeface="Cambay"/>
                          <a:sym typeface="Cambay"/>
                        </a:rPr>
                        <a:t>Definición</a:t>
                      </a:r>
                      <a:endParaRPr sz="1400" b="0" dirty="0">
                        <a:solidFill>
                          <a:schemeClr val="dk1"/>
                        </a:solidFill>
                        <a:latin typeface="Cambay"/>
                        <a:ea typeface="Cambay"/>
                        <a:cs typeface="Cambay"/>
                        <a:sym typeface="Camb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 sz="1400" b="0" dirty="0">
                          <a:solidFill>
                            <a:schemeClr val="dk1"/>
                          </a:solidFill>
                          <a:latin typeface="Cambay"/>
                          <a:ea typeface="Cambay"/>
                          <a:cs typeface="Cambay"/>
                          <a:sym typeface="Cambay"/>
                        </a:rPr>
                        <a:t>Explicación de lo que es un ransomware.</a:t>
                      </a:r>
                      <a:endParaRPr sz="1400" b="0" dirty="0">
                        <a:solidFill>
                          <a:schemeClr val="dk1"/>
                        </a:solidFill>
                        <a:latin typeface="Cambay"/>
                        <a:ea typeface="Cambay"/>
                        <a:cs typeface="Cambay"/>
                        <a:sym typeface="Camb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1400" b="0" dirty="0">
                          <a:solidFill>
                            <a:schemeClr val="dk1"/>
                          </a:solidFill>
                          <a:uFill>
                            <a:noFill/>
                          </a:uFill>
                          <a:latin typeface="Cambay"/>
                          <a:ea typeface="Cambay"/>
                          <a:cs typeface="Cambay"/>
                          <a:sym typeface="Cambay"/>
                        </a:rPr>
                        <a:t>Historia</a:t>
                      </a:r>
                      <a:endParaRPr sz="1400" b="0" dirty="0">
                        <a:solidFill>
                          <a:schemeClr val="dk1"/>
                        </a:solidFill>
                        <a:latin typeface="Cambay"/>
                        <a:ea typeface="Cambay"/>
                        <a:cs typeface="Cambay"/>
                        <a:sym typeface="Camb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1600"/>
                        </a:spcAft>
                        <a:buNone/>
                      </a:pPr>
                      <a:r>
                        <a:rPr lang="en" sz="1400" b="0" dirty="0">
                          <a:solidFill>
                            <a:schemeClr val="dk1"/>
                          </a:solidFill>
                          <a:latin typeface="Cambay"/>
                          <a:ea typeface="Cambay"/>
                          <a:cs typeface="Cambay"/>
                          <a:sym typeface="Cambay"/>
                        </a:rPr>
                        <a:t>Primer caso y breve repaso por su evolución.</a:t>
                      </a:r>
                      <a:endParaRPr sz="1400" b="0" dirty="0">
                        <a:solidFill>
                          <a:schemeClr val="dk1"/>
                        </a:solidFill>
                        <a:latin typeface="Cambay"/>
                        <a:ea typeface="Cambay"/>
                        <a:cs typeface="Cambay"/>
                        <a:sym typeface="Camb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400" b="0" dirty="0">
                          <a:solidFill>
                            <a:schemeClr val="dk1"/>
                          </a:solidFill>
                          <a:uFill>
                            <a:noFill/>
                          </a:uFill>
                          <a:latin typeface="Cambay"/>
                          <a:ea typeface="Cambay"/>
                          <a:cs typeface="Cambay"/>
                          <a:sym typeface="Cambay"/>
                        </a:rPr>
                        <a:t>Casos importantes</a:t>
                      </a:r>
                      <a:endParaRPr sz="1400" b="0" dirty="0">
                        <a:solidFill>
                          <a:schemeClr val="dk1"/>
                        </a:solidFill>
                        <a:latin typeface="Cambay"/>
                        <a:ea typeface="Cambay"/>
                        <a:cs typeface="Cambay"/>
                        <a:sym typeface="Camb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 sz="1400" b="0" dirty="0">
                          <a:solidFill>
                            <a:schemeClr val="dk1"/>
                          </a:solidFill>
                          <a:latin typeface="Cambay"/>
                          <a:ea typeface="Cambay"/>
                          <a:cs typeface="Cambay"/>
                          <a:sym typeface="Cambay"/>
                        </a:rPr>
                        <a:t>Tres ejemplos de ataques de este tipo que causaron grandes daños.</a:t>
                      </a:r>
                      <a:endParaRPr sz="1400" b="0" dirty="0">
                        <a:solidFill>
                          <a:schemeClr val="dk1"/>
                        </a:solidFill>
                        <a:latin typeface="Cambay"/>
                        <a:ea typeface="Cambay"/>
                        <a:cs typeface="Cambay"/>
                        <a:sym typeface="Camb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21110">
                <a:tc>
                  <a:txBody>
                    <a:bodyPr/>
                    <a:lstStyle/>
                    <a:p>
                      <a:pPr marL="0" lvl="0" indent="0" algn="l" rtl="0">
                        <a:spcBef>
                          <a:spcPts val="0"/>
                        </a:spcBef>
                        <a:spcAft>
                          <a:spcPts val="0"/>
                        </a:spcAft>
                        <a:buNone/>
                      </a:pPr>
                      <a:r>
                        <a:rPr lang="en" sz="1400" b="0" dirty="0">
                          <a:solidFill>
                            <a:schemeClr val="dk1"/>
                          </a:solidFill>
                          <a:uFill>
                            <a:noFill/>
                          </a:uFill>
                          <a:latin typeface="Cambay"/>
                          <a:ea typeface="Cambay"/>
                          <a:cs typeface="Cambay"/>
                          <a:sym typeface="Cambay"/>
                        </a:rPr>
                        <a:t>Demo</a:t>
                      </a:r>
                      <a:endParaRPr sz="1400" b="0" dirty="0">
                        <a:solidFill>
                          <a:schemeClr val="dk1"/>
                        </a:solidFill>
                        <a:latin typeface="Cambay"/>
                        <a:ea typeface="Cambay"/>
                        <a:cs typeface="Cambay"/>
                        <a:sym typeface="Camb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 sz="1400" b="0" dirty="0">
                          <a:solidFill>
                            <a:schemeClr val="dk1"/>
                          </a:solidFill>
                          <a:latin typeface="Cambay"/>
                          <a:ea typeface="Cambay"/>
                          <a:cs typeface="Cambay"/>
                          <a:sym typeface="Cambay"/>
                        </a:rPr>
                        <a:t>Repaso por el código y ejecución en vivo del programa.</a:t>
                      </a:r>
                      <a:endParaRPr sz="1400" b="0" dirty="0">
                        <a:solidFill>
                          <a:schemeClr val="dk1"/>
                        </a:solidFill>
                        <a:latin typeface="Cambay"/>
                        <a:ea typeface="Cambay"/>
                        <a:cs typeface="Cambay"/>
                        <a:sym typeface="Camb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43"/>
          <p:cNvSpPr txBox="1">
            <a:spLocks noGrp="1"/>
          </p:cNvSpPr>
          <p:nvPr>
            <p:ph type="title"/>
          </p:nvPr>
        </p:nvSpPr>
        <p:spPr>
          <a:xfrm>
            <a:off x="4278000" y="2519588"/>
            <a:ext cx="415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Definición</a:t>
            </a:r>
            <a:endParaRPr dirty="0"/>
          </a:p>
        </p:txBody>
      </p:sp>
      <p:sp>
        <p:nvSpPr>
          <p:cNvPr id="987" name="Google Shape;987;p43"/>
          <p:cNvSpPr txBox="1">
            <a:spLocks noGrp="1"/>
          </p:cNvSpPr>
          <p:nvPr>
            <p:ph type="title" idx="2"/>
          </p:nvPr>
        </p:nvSpPr>
        <p:spPr>
          <a:xfrm>
            <a:off x="5401050" y="1266713"/>
            <a:ext cx="1906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989" name="Google Shape;989;p43"/>
          <p:cNvGrpSpPr/>
          <p:nvPr/>
        </p:nvGrpSpPr>
        <p:grpSpPr>
          <a:xfrm>
            <a:off x="713250" y="539400"/>
            <a:ext cx="3066600" cy="407100"/>
            <a:chOff x="713250" y="539400"/>
            <a:chExt cx="3066600" cy="407100"/>
          </a:xfrm>
        </p:grpSpPr>
        <p:sp>
          <p:nvSpPr>
            <p:cNvPr id="990" name="Google Shape;990;p43"/>
            <p:cNvSpPr/>
            <p:nvPr/>
          </p:nvSpPr>
          <p:spPr>
            <a:xfrm>
              <a:off x="713250" y="539400"/>
              <a:ext cx="3066600" cy="4071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43"/>
            <p:cNvGrpSpPr/>
            <p:nvPr/>
          </p:nvGrpSpPr>
          <p:grpSpPr>
            <a:xfrm>
              <a:off x="2834661" y="647577"/>
              <a:ext cx="749313" cy="190747"/>
              <a:chOff x="8056244" y="96199"/>
              <a:chExt cx="749313" cy="190747"/>
            </a:xfrm>
          </p:grpSpPr>
          <p:grpSp>
            <p:nvGrpSpPr>
              <p:cNvPr id="992" name="Google Shape;992;p43"/>
              <p:cNvGrpSpPr/>
              <p:nvPr/>
            </p:nvGrpSpPr>
            <p:grpSpPr>
              <a:xfrm>
                <a:off x="8335528" y="96199"/>
                <a:ext cx="190747" cy="190747"/>
                <a:chOff x="1690750" y="101975"/>
                <a:chExt cx="223200" cy="223200"/>
              </a:xfrm>
            </p:grpSpPr>
            <p:sp>
              <p:nvSpPr>
                <p:cNvPr id="993" name="Google Shape;993;p43"/>
                <p:cNvSpPr/>
                <p:nvPr/>
              </p:nvSpPr>
              <p:spPr>
                <a:xfrm>
                  <a:off x="16907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4" name="Google Shape;994;p43"/>
                <p:cNvCxnSpPr/>
                <p:nvPr/>
              </p:nvCxnSpPr>
              <p:spPr>
                <a:xfrm>
                  <a:off x="1714000" y="270925"/>
                  <a:ext cx="176700" cy="0"/>
                </a:xfrm>
                <a:prstGeom prst="straightConnector1">
                  <a:avLst/>
                </a:prstGeom>
                <a:noFill/>
                <a:ln w="19050" cap="flat" cmpd="sng">
                  <a:solidFill>
                    <a:schemeClr val="lt1"/>
                  </a:solidFill>
                  <a:prstDash val="solid"/>
                  <a:round/>
                  <a:headEnd type="none" w="med" len="med"/>
                  <a:tailEnd type="none" w="med" len="med"/>
                </a:ln>
              </p:spPr>
            </p:cxnSp>
          </p:grpSp>
          <p:grpSp>
            <p:nvGrpSpPr>
              <p:cNvPr id="995" name="Google Shape;995;p43"/>
              <p:cNvGrpSpPr/>
              <p:nvPr/>
            </p:nvGrpSpPr>
            <p:grpSpPr>
              <a:xfrm>
                <a:off x="8056244" y="96199"/>
                <a:ext cx="190747" cy="190747"/>
                <a:chOff x="1363950" y="101975"/>
                <a:chExt cx="223200" cy="223200"/>
              </a:xfrm>
            </p:grpSpPr>
            <p:sp>
              <p:nvSpPr>
                <p:cNvPr id="996" name="Google Shape;996;p43"/>
                <p:cNvSpPr/>
                <p:nvPr/>
              </p:nvSpPr>
              <p:spPr>
                <a:xfrm>
                  <a:off x="13639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415375" y="153400"/>
                  <a:ext cx="120300" cy="120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43"/>
              <p:cNvGrpSpPr/>
              <p:nvPr/>
            </p:nvGrpSpPr>
            <p:grpSpPr>
              <a:xfrm>
                <a:off x="8614811" y="96199"/>
                <a:ext cx="190747" cy="190747"/>
                <a:chOff x="2017550" y="101975"/>
                <a:chExt cx="223200" cy="223200"/>
              </a:xfrm>
            </p:grpSpPr>
            <p:sp>
              <p:nvSpPr>
                <p:cNvPr id="999" name="Google Shape;999;p43"/>
                <p:cNvSpPr/>
                <p:nvPr/>
              </p:nvSpPr>
              <p:spPr>
                <a:xfrm>
                  <a:off x="20175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43"/>
                <p:cNvGrpSpPr/>
                <p:nvPr/>
              </p:nvGrpSpPr>
              <p:grpSpPr>
                <a:xfrm>
                  <a:off x="2054750" y="139150"/>
                  <a:ext cx="148800" cy="148800"/>
                  <a:chOff x="2054750" y="139150"/>
                  <a:chExt cx="148800" cy="148800"/>
                </a:xfrm>
              </p:grpSpPr>
              <p:cxnSp>
                <p:nvCxnSpPr>
                  <p:cNvPr id="1001" name="Google Shape;1001;p43"/>
                  <p:cNvCxnSpPr/>
                  <p:nvPr/>
                </p:nvCxnSpPr>
                <p:spPr>
                  <a:xfrm>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cxnSp>
                <p:nvCxnSpPr>
                  <p:cNvPr id="1002" name="Google Shape;1002;p43"/>
                  <p:cNvCxnSpPr/>
                  <p:nvPr/>
                </p:nvCxnSpPr>
                <p:spPr>
                  <a:xfrm flipH="1">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grpSp>
          </p:grpSp>
        </p:grpSp>
      </p:grpSp>
      <p:sp>
        <p:nvSpPr>
          <p:cNvPr id="1004" name="Google Shape;1004;p43"/>
          <p:cNvSpPr/>
          <p:nvPr/>
        </p:nvSpPr>
        <p:spPr>
          <a:xfrm>
            <a:off x="713100" y="4197000"/>
            <a:ext cx="3066600" cy="4071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Ransomware: la media de pago por rescate asciende a 570.000 dólares">
            <a:extLst>
              <a:ext uri="{FF2B5EF4-FFF2-40B4-BE49-F238E27FC236}">
                <a16:creationId xmlns:a16="http://schemas.microsoft.com/office/drawing/2014/main" id="{20EE0E1F-B525-6289-C0C3-67379DF44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14" r="25693" b="16493"/>
          <a:stretch/>
        </p:blipFill>
        <p:spPr bwMode="auto">
          <a:xfrm>
            <a:off x="723858" y="918311"/>
            <a:ext cx="3055842" cy="3300205"/>
          </a:xfrm>
          <a:prstGeom prst="rect">
            <a:avLst/>
          </a:prstGeom>
          <a:noFill/>
          <a:ln w="19050">
            <a:solidFill>
              <a:schemeClr val="tx1"/>
            </a:solidFill>
          </a:ln>
          <a:effectLst>
            <a:outerShdw dist="25400" algn="l" rotWithShape="0">
              <a:prstClr val="black"/>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grpSp>
        <p:nvGrpSpPr>
          <p:cNvPr id="1426" name="Google Shape;1426;p57"/>
          <p:cNvGrpSpPr/>
          <p:nvPr/>
        </p:nvGrpSpPr>
        <p:grpSpPr>
          <a:xfrm>
            <a:off x="2216700" y="688275"/>
            <a:ext cx="4710600" cy="3766950"/>
            <a:chOff x="1385325" y="837150"/>
            <a:chExt cx="4710600" cy="3766950"/>
          </a:xfrm>
        </p:grpSpPr>
        <p:grpSp>
          <p:nvGrpSpPr>
            <p:cNvPr id="1427" name="Google Shape;1427;p57"/>
            <p:cNvGrpSpPr/>
            <p:nvPr/>
          </p:nvGrpSpPr>
          <p:grpSpPr>
            <a:xfrm>
              <a:off x="1385325" y="837150"/>
              <a:ext cx="4710600" cy="388800"/>
              <a:chOff x="1526450" y="837150"/>
              <a:chExt cx="4710600" cy="388800"/>
            </a:xfrm>
          </p:grpSpPr>
          <p:sp>
            <p:nvSpPr>
              <p:cNvPr id="1428" name="Google Shape;1428;p57"/>
              <p:cNvSpPr/>
              <p:nvPr/>
            </p:nvSpPr>
            <p:spPr>
              <a:xfrm>
                <a:off x="1526450" y="837150"/>
                <a:ext cx="4710600" cy="388800"/>
              </a:xfrm>
              <a:prstGeom prst="rect">
                <a:avLst/>
              </a:prstGeom>
              <a:solidFill>
                <a:schemeClr val="lt1"/>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9" name="Google Shape;1429;p57"/>
              <p:cNvGrpSpPr/>
              <p:nvPr/>
            </p:nvGrpSpPr>
            <p:grpSpPr>
              <a:xfrm>
                <a:off x="5318694" y="936174"/>
                <a:ext cx="749313" cy="190747"/>
                <a:chOff x="8056244" y="96199"/>
                <a:chExt cx="749313" cy="190747"/>
              </a:xfrm>
            </p:grpSpPr>
            <p:grpSp>
              <p:nvGrpSpPr>
                <p:cNvPr id="1430" name="Google Shape;1430;p57"/>
                <p:cNvGrpSpPr/>
                <p:nvPr/>
              </p:nvGrpSpPr>
              <p:grpSpPr>
                <a:xfrm>
                  <a:off x="8335528" y="96199"/>
                  <a:ext cx="190747" cy="190747"/>
                  <a:chOff x="1690750" y="101975"/>
                  <a:chExt cx="223200" cy="223200"/>
                </a:xfrm>
              </p:grpSpPr>
              <p:sp>
                <p:nvSpPr>
                  <p:cNvPr id="1431" name="Google Shape;1431;p57"/>
                  <p:cNvSpPr/>
                  <p:nvPr/>
                </p:nvSpPr>
                <p:spPr>
                  <a:xfrm>
                    <a:off x="1690750" y="101975"/>
                    <a:ext cx="223200" cy="223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2" name="Google Shape;1432;p57"/>
                  <p:cNvCxnSpPr/>
                  <p:nvPr/>
                </p:nvCxnSpPr>
                <p:spPr>
                  <a:xfrm>
                    <a:off x="1714000" y="270925"/>
                    <a:ext cx="176700" cy="0"/>
                  </a:xfrm>
                  <a:prstGeom prst="straightConnector1">
                    <a:avLst/>
                  </a:prstGeom>
                  <a:noFill/>
                  <a:ln w="19050" cap="flat" cmpd="sng">
                    <a:solidFill>
                      <a:schemeClr val="dk1"/>
                    </a:solidFill>
                    <a:prstDash val="solid"/>
                    <a:round/>
                    <a:headEnd type="none" w="med" len="med"/>
                    <a:tailEnd type="none" w="med" len="med"/>
                  </a:ln>
                </p:spPr>
              </p:cxnSp>
            </p:grpSp>
            <p:grpSp>
              <p:nvGrpSpPr>
                <p:cNvPr id="1433" name="Google Shape;1433;p57"/>
                <p:cNvGrpSpPr/>
                <p:nvPr/>
              </p:nvGrpSpPr>
              <p:grpSpPr>
                <a:xfrm>
                  <a:off x="8056244" y="96199"/>
                  <a:ext cx="190747" cy="190747"/>
                  <a:chOff x="1363950" y="101975"/>
                  <a:chExt cx="223200" cy="223200"/>
                </a:xfrm>
              </p:grpSpPr>
              <p:sp>
                <p:nvSpPr>
                  <p:cNvPr id="1434" name="Google Shape;1434;p57"/>
                  <p:cNvSpPr/>
                  <p:nvPr/>
                </p:nvSpPr>
                <p:spPr>
                  <a:xfrm>
                    <a:off x="1363950" y="101975"/>
                    <a:ext cx="223200" cy="223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7"/>
                  <p:cNvSpPr/>
                  <p:nvPr/>
                </p:nvSpPr>
                <p:spPr>
                  <a:xfrm>
                    <a:off x="1415375" y="153400"/>
                    <a:ext cx="120300" cy="120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57"/>
                <p:cNvGrpSpPr/>
                <p:nvPr/>
              </p:nvGrpSpPr>
              <p:grpSpPr>
                <a:xfrm>
                  <a:off x="8614811" y="96199"/>
                  <a:ext cx="190747" cy="190747"/>
                  <a:chOff x="2017550" y="101975"/>
                  <a:chExt cx="223200" cy="223200"/>
                </a:xfrm>
              </p:grpSpPr>
              <p:sp>
                <p:nvSpPr>
                  <p:cNvPr id="1437" name="Google Shape;1437;p57"/>
                  <p:cNvSpPr/>
                  <p:nvPr/>
                </p:nvSpPr>
                <p:spPr>
                  <a:xfrm>
                    <a:off x="2017550" y="101975"/>
                    <a:ext cx="223200" cy="223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8" name="Google Shape;1438;p57"/>
                  <p:cNvGrpSpPr/>
                  <p:nvPr/>
                </p:nvGrpSpPr>
                <p:grpSpPr>
                  <a:xfrm>
                    <a:off x="2054750" y="139150"/>
                    <a:ext cx="148800" cy="148800"/>
                    <a:chOff x="2054750" y="139150"/>
                    <a:chExt cx="148800" cy="148800"/>
                  </a:xfrm>
                </p:grpSpPr>
                <p:cxnSp>
                  <p:nvCxnSpPr>
                    <p:cNvPr id="1439" name="Google Shape;1439;p57"/>
                    <p:cNvCxnSpPr/>
                    <p:nvPr/>
                  </p:nvCxnSpPr>
                  <p:spPr>
                    <a:xfrm>
                      <a:off x="2054750" y="139150"/>
                      <a:ext cx="148800" cy="148800"/>
                    </a:xfrm>
                    <a:prstGeom prst="straightConnector1">
                      <a:avLst/>
                    </a:prstGeom>
                    <a:noFill/>
                    <a:ln w="19050" cap="flat" cmpd="sng">
                      <a:solidFill>
                        <a:schemeClr val="dk1"/>
                      </a:solidFill>
                      <a:prstDash val="solid"/>
                      <a:round/>
                      <a:headEnd type="none" w="med" len="med"/>
                      <a:tailEnd type="none" w="med" len="med"/>
                    </a:ln>
                  </p:spPr>
                </p:cxnSp>
                <p:cxnSp>
                  <p:nvCxnSpPr>
                    <p:cNvPr id="1440" name="Google Shape;1440;p57"/>
                    <p:cNvCxnSpPr/>
                    <p:nvPr/>
                  </p:nvCxnSpPr>
                  <p:spPr>
                    <a:xfrm flipH="1">
                      <a:off x="2054750" y="139150"/>
                      <a:ext cx="148800" cy="148800"/>
                    </a:xfrm>
                    <a:prstGeom prst="straightConnector1">
                      <a:avLst/>
                    </a:prstGeom>
                    <a:noFill/>
                    <a:ln w="19050" cap="flat" cmpd="sng">
                      <a:solidFill>
                        <a:schemeClr val="dk1"/>
                      </a:solidFill>
                      <a:prstDash val="solid"/>
                      <a:round/>
                      <a:headEnd type="none" w="med" len="med"/>
                      <a:tailEnd type="none" w="med" len="med"/>
                    </a:ln>
                  </p:spPr>
                </p:cxnSp>
              </p:grpSp>
            </p:grpSp>
          </p:grpSp>
        </p:grpSp>
        <p:sp>
          <p:nvSpPr>
            <p:cNvPr id="1441" name="Google Shape;1441;p57"/>
            <p:cNvSpPr/>
            <p:nvPr/>
          </p:nvSpPr>
          <p:spPr>
            <a:xfrm>
              <a:off x="1385325" y="1225950"/>
              <a:ext cx="4710600" cy="2989500"/>
            </a:xfrm>
            <a:prstGeom prst="rect">
              <a:avLst/>
            </a:prstGeom>
            <a:solidFill>
              <a:schemeClr val="lt1"/>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1385325" y="4215300"/>
              <a:ext cx="4710600" cy="388800"/>
            </a:xfrm>
            <a:prstGeom prst="rect">
              <a:avLst/>
            </a:prstGeom>
            <a:solidFill>
              <a:schemeClr val="lt1"/>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57"/>
          <p:cNvSpPr txBox="1">
            <a:spLocks noGrp="1"/>
          </p:cNvSpPr>
          <p:nvPr>
            <p:ph type="subTitle" idx="1"/>
          </p:nvPr>
        </p:nvSpPr>
        <p:spPr>
          <a:xfrm>
            <a:off x="2429300" y="1176099"/>
            <a:ext cx="4328957" cy="27449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US" dirty="0"/>
              <a:t>Es un tipo de virus informático cuyo objetivo es, en términos básicos, tomar de rehén el sistema de la víctima para solicitar un rescate, generalmente monetario, que se debe pagar al atacante si el infectado quiere recuperar sus datos o incluso su sistema completo.</a:t>
            </a:r>
            <a:endParaRPr lang="en-US" dirty="0"/>
          </a:p>
        </p:txBody>
      </p:sp>
      <p:sp>
        <p:nvSpPr>
          <p:cNvPr id="42" name="CuadroTexto 41">
            <a:extLst>
              <a:ext uri="{FF2B5EF4-FFF2-40B4-BE49-F238E27FC236}">
                <a16:creationId xmlns:a16="http://schemas.microsoft.com/office/drawing/2014/main" id="{2C9951CA-2B85-3C5F-8835-D835A13E07D5}"/>
              </a:ext>
            </a:extLst>
          </p:cNvPr>
          <p:cNvSpPr txBox="1"/>
          <p:nvPr/>
        </p:nvSpPr>
        <p:spPr>
          <a:xfrm>
            <a:off x="2335599" y="1239760"/>
            <a:ext cx="4917558" cy="307777"/>
          </a:xfrm>
          <a:prstGeom prst="rect">
            <a:avLst/>
          </a:prstGeom>
          <a:noFill/>
        </p:spPr>
        <p:txBody>
          <a:bodyPr wrap="square">
            <a:spAutoFit/>
          </a:bodyPr>
          <a:lstStyle/>
          <a:p>
            <a:r>
              <a:rPr lang="es-VE" dirty="0">
                <a:latin typeface="Zen Dots" panose="020B0604020202020204" charset="0"/>
              </a:rPr>
              <a:t>¿Qué es </a:t>
            </a:r>
            <a:r>
              <a:rPr lang="es-VE" dirty="0" err="1">
                <a:latin typeface="Zen Dots" panose="020B0604020202020204" charset="0"/>
              </a:rPr>
              <a:t>Ransomware</a:t>
            </a:r>
            <a:r>
              <a:rPr lang="es-VE" dirty="0">
                <a:latin typeface="Zen Dots" panose="020B0604020202020204" charset="0"/>
              </a:rPr>
              <a:t>?</a:t>
            </a:r>
            <a:endParaRPr lang="es-ES" dirty="0">
              <a:latin typeface="Zen Dots" panose="020B0604020202020204" charset="0"/>
            </a:endParaRPr>
          </a:p>
        </p:txBody>
      </p:sp>
    </p:spTree>
    <p:extLst>
      <p:ext uri="{BB962C8B-B14F-4D97-AF65-F5344CB8AC3E}">
        <p14:creationId xmlns:p14="http://schemas.microsoft.com/office/powerpoint/2010/main" val="34326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43"/>
          <p:cNvSpPr txBox="1">
            <a:spLocks noGrp="1"/>
          </p:cNvSpPr>
          <p:nvPr>
            <p:ph type="title"/>
          </p:nvPr>
        </p:nvSpPr>
        <p:spPr>
          <a:xfrm>
            <a:off x="4278000" y="2519588"/>
            <a:ext cx="415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Historia</a:t>
            </a:r>
            <a:endParaRPr dirty="0"/>
          </a:p>
        </p:txBody>
      </p:sp>
      <p:sp>
        <p:nvSpPr>
          <p:cNvPr id="987" name="Google Shape;987;p43"/>
          <p:cNvSpPr txBox="1">
            <a:spLocks noGrp="1"/>
          </p:cNvSpPr>
          <p:nvPr>
            <p:ph type="title" idx="2"/>
          </p:nvPr>
        </p:nvSpPr>
        <p:spPr>
          <a:xfrm>
            <a:off x="5401050" y="1266713"/>
            <a:ext cx="1906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989" name="Google Shape;989;p43"/>
          <p:cNvGrpSpPr/>
          <p:nvPr/>
        </p:nvGrpSpPr>
        <p:grpSpPr>
          <a:xfrm>
            <a:off x="713250" y="539400"/>
            <a:ext cx="3066600" cy="407100"/>
            <a:chOff x="713250" y="539400"/>
            <a:chExt cx="3066600" cy="407100"/>
          </a:xfrm>
        </p:grpSpPr>
        <p:sp>
          <p:nvSpPr>
            <p:cNvPr id="990" name="Google Shape;990;p43"/>
            <p:cNvSpPr/>
            <p:nvPr/>
          </p:nvSpPr>
          <p:spPr>
            <a:xfrm>
              <a:off x="713250" y="539400"/>
              <a:ext cx="3066600" cy="4071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43"/>
            <p:cNvGrpSpPr/>
            <p:nvPr/>
          </p:nvGrpSpPr>
          <p:grpSpPr>
            <a:xfrm>
              <a:off x="2834661" y="647577"/>
              <a:ext cx="749313" cy="190747"/>
              <a:chOff x="8056244" y="96199"/>
              <a:chExt cx="749313" cy="190747"/>
            </a:xfrm>
          </p:grpSpPr>
          <p:grpSp>
            <p:nvGrpSpPr>
              <p:cNvPr id="992" name="Google Shape;992;p43"/>
              <p:cNvGrpSpPr/>
              <p:nvPr/>
            </p:nvGrpSpPr>
            <p:grpSpPr>
              <a:xfrm>
                <a:off x="8335528" y="96199"/>
                <a:ext cx="190747" cy="190747"/>
                <a:chOff x="1690750" y="101975"/>
                <a:chExt cx="223200" cy="223200"/>
              </a:xfrm>
            </p:grpSpPr>
            <p:sp>
              <p:nvSpPr>
                <p:cNvPr id="993" name="Google Shape;993;p43"/>
                <p:cNvSpPr/>
                <p:nvPr/>
              </p:nvSpPr>
              <p:spPr>
                <a:xfrm>
                  <a:off x="16907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4" name="Google Shape;994;p43"/>
                <p:cNvCxnSpPr/>
                <p:nvPr/>
              </p:nvCxnSpPr>
              <p:spPr>
                <a:xfrm>
                  <a:off x="1714000" y="270925"/>
                  <a:ext cx="176700" cy="0"/>
                </a:xfrm>
                <a:prstGeom prst="straightConnector1">
                  <a:avLst/>
                </a:prstGeom>
                <a:noFill/>
                <a:ln w="19050" cap="flat" cmpd="sng">
                  <a:solidFill>
                    <a:schemeClr val="lt1"/>
                  </a:solidFill>
                  <a:prstDash val="solid"/>
                  <a:round/>
                  <a:headEnd type="none" w="med" len="med"/>
                  <a:tailEnd type="none" w="med" len="med"/>
                </a:ln>
              </p:spPr>
            </p:cxnSp>
          </p:grpSp>
          <p:grpSp>
            <p:nvGrpSpPr>
              <p:cNvPr id="995" name="Google Shape;995;p43"/>
              <p:cNvGrpSpPr/>
              <p:nvPr/>
            </p:nvGrpSpPr>
            <p:grpSpPr>
              <a:xfrm>
                <a:off x="8056244" y="96199"/>
                <a:ext cx="190747" cy="190747"/>
                <a:chOff x="1363950" y="101975"/>
                <a:chExt cx="223200" cy="223200"/>
              </a:xfrm>
            </p:grpSpPr>
            <p:sp>
              <p:nvSpPr>
                <p:cNvPr id="996" name="Google Shape;996;p43"/>
                <p:cNvSpPr/>
                <p:nvPr/>
              </p:nvSpPr>
              <p:spPr>
                <a:xfrm>
                  <a:off x="13639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415375" y="153400"/>
                  <a:ext cx="120300" cy="120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43"/>
              <p:cNvGrpSpPr/>
              <p:nvPr/>
            </p:nvGrpSpPr>
            <p:grpSpPr>
              <a:xfrm>
                <a:off x="8614811" y="96199"/>
                <a:ext cx="190747" cy="190747"/>
                <a:chOff x="2017550" y="101975"/>
                <a:chExt cx="223200" cy="223200"/>
              </a:xfrm>
            </p:grpSpPr>
            <p:sp>
              <p:nvSpPr>
                <p:cNvPr id="999" name="Google Shape;999;p43"/>
                <p:cNvSpPr/>
                <p:nvPr/>
              </p:nvSpPr>
              <p:spPr>
                <a:xfrm>
                  <a:off x="20175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43"/>
                <p:cNvGrpSpPr/>
                <p:nvPr/>
              </p:nvGrpSpPr>
              <p:grpSpPr>
                <a:xfrm>
                  <a:off x="2054750" y="139150"/>
                  <a:ext cx="148800" cy="148800"/>
                  <a:chOff x="2054750" y="139150"/>
                  <a:chExt cx="148800" cy="148800"/>
                </a:xfrm>
              </p:grpSpPr>
              <p:cxnSp>
                <p:nvCxnSpPr>
                  <p:cNvPr id="1001" name="Google Shape;1001;p43"/>
                  <p:cNvCxnSpPr/>
                  <p:nvPr/>
                </p:nvCxnSpPr>
                <p:spPr>
                  <a:xfrm>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cxnSp>
                <p:nvCxnSpPr>
                  <p:cNvPr id="1002" name="Google Shape;1002;p43"/>
                  <p:cNvCxnSpPr/>
                  <p:nvPr/>
                </p:nvCxnSpPr>
                <p:spPr>
                  <a:xfrm flipH="1">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grpSp>
          </p:grpSp>
        </p:grpSp>
      </p:grpSp>
      <p:pic>
        <p:nvPicPr>
          <p:cNvPr id="1003" name="Google Shape;1003;p43"/>
          <p:cNvPicPr preferRelativeResize="0"/>
          <p:nvPr/>
        </p:nvPicPr>
        <p:blipFill rotWithShape="1">
          <a:blip r:embed="rId3">
            <a:alphaModFix/>
          </a:blip>
          <a:srcRect t="6123" b="8472"/>
          <a:stretch/>
        </p:blipFill>
        <p:spPr>
          <a:xfrm flipH="1">
            <a:off x="726024" y="946500"/>
            <a:ext cx="3044026" cy="3250499"/>
          </a:xfrm>
          <a:prstGeom prst="rect">
            <a:avLst/>
          </a:prstGeom>
          <a:noFill/>
          <a:ln w="19050" cap="flat" cmpd="sng">
            <a:solidFill>
              <a:schemeClr val="dk1"/>
            </a:solidFill>
            <a:prstDash val="solid"/>
            <a:round/>
            <a:headEnd type="none" w="sm" len="sm"/>
            <a:tailEnd type="none" w="sm" len="sm"/>
          </a:ln>
          <a:effectLst>
            <a:outerShdw dist="57150" dir="3480000" algn="bl" rotWithShape="0">
              <a:schemeClr val="dk1"/>
            </a:outerShdw>
          </a:effectLst>
        </p:spPr>
      </p:pic>
      <p:sp>
        <p:nvSpPr>
          <p:cNvPr id="1004" name="Google Shape;1004;p43"/>
          <p:cNvSpPr/>
          <p:nvPr/>
        </p:nvSpPr>
        <p:spPr>
          <a:xfrm>
            <a:off x="713100" y="4197000"/>
            <a:ext cx="3066600" cy="4071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Crazy Story Of Man Who Created World's First Ransomware Attack On A Floppy  Disk">
            <a:extLst>
              <a:ext uri="{FF2B5EF4-FFF2-40B4-BE49-F238E27FC236}">
                <a16:creationId xmlns:a16="http://schemas.microsoft.com/office/drawing/2014/main" id="{3BDFC3C9-E49C-0ACF-A130-D47034757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101" y="914688"/>
            <a:ext cx="3044026" cy="340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11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grpSp>
        <p:nvGrpSpPr>
          <p:cNvPr id="1246" name="Google Shape;1246;p51"/>
          <p:cNvGrpSpPr/>
          <p:nvPr/>
        </p:nvGrpSpPr>
        <p:grpSpPr>
          <a:xfrm>
            <a:off x="713100" y="387000"/>
            <a:ext cx="4408800" cy="388800"/>
            <a:chOff x="713100" y="463200"/>
            <a:chExt cx="4408800" cy="388800"/>
          </a:xfrm>
        </p:grpSpPr>
        <p:sp>
          <p:nvSpPr>
            <p:cNvPr id="1247" name="Google Shape;1247;p51"/>
            <p:cNvSpPr/>
            <p:nvPr/>
          </p:nvSpPr>
          <p:spPr>
            <a:xfrm>
              <a:off x="713100" y="463200"/>
              <a:ext cx="4408800" cy="388800"/>
            </a:xfrm>
            <a:prstGeom prst="rect">
              <a:avLst/>
            </a:prstGeom>
            <a:solidFill>
              <a:schemeClr val="lt1"/>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51"/>
            <p:cNvGrpSpPr/>
            <p:nvPr/>
          </p:nvGrpSpPr>
          <p:grpSpPr>
            <a:xfrm>
              <a:off x="4203594" y="562224"/>
              <a:ext cx="749313" cy="190747"/>
              <a:chOff x="8056244" y="96199"/>
              <a:chExt cx="749313" cy="190747"/>
            </a:xfrm>
          </p:grpSpPr>
          <p:grpSp>
            <p:nvGrpSpPr>
              <p:cNvPr id="1249" name="Google Shape;1249;p51"/>
              <p:cNvGrpSpPr/>
              <p:nvPr/>
            </p:nvGrpSpPr>
            <p:grpSpPr>
              <a:xfrm>
                <a:off x="8335528" y="96199"/>
                <a:ext cx="190747" cy="190747"/>
                <a:chOff x="1690750" y="101975"/>
                <a:chExt cx="223200" cy="223200"/>
              </a:xfrm>
            </p:grpSpPr>
            <p:sp>
              <p:nvSpPr>
                <p:cNvPr id="1250" name="Google Shape;1250;p51"/>
                <p:cNvSpPr/>
                <p:nvPr/>
              </p:nvSpPr>
              <p:spPr>
                <a:xfrm>
                  <a:off x="1690750" y="101975"/>
                  <a:ext cx="223200" cy="223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1" name="Google Shape;1251;p51"/>
                <p:cNvCxnSpPr/>
                <p:nvPr/>
              </p:nvCxnSpPr>
              <p:spPr>
                <a:xfrm>
                  <a:off x="1714000" y="270925"/>
                  <a:ext cx="176700" cy="0"/>
                </a:xfrm>
                <a:prstGeom prst="straightConnector1">
                  <a:avLst/>
                </a:prstGeom>
                <a:noFill/>
                <a:ln w="19050" cap="flat" cmpd="sng">
                  <a:solidFill>
                    <a:schemeClr val="dk1"/>
                  </a:solidFill>
                  <a:prstDash val="solid"/>
                  <a:round/>
                  <a:headEnd type="none" w="med" len="med"/>
                  <a:tailEnd type="none" w="med" len="med"/>
                </a:ln>
              </p:spPr>
            </p:cxnSp>
          </p:grpSp>
          <p:grpSp>
            <p:nvGrpSpPr>
              <p:cNvPr id="1252" name="Google Shape;1252;p51"/>
              <p:cNvGrpSpPr/>
              <p:nvPr/>
            </p:nvGrpSpPr>
            <p:grpSpPr>
              <a:xfrm>
                <a:off x="8056244" y="96199"/>
                <a:ext cx="190747" cy="190747"/>
                <a:chOff x="1363950" y="101975"/>
                <a:chExt cx="223200" cy="223200"/>
              </a:xfrm>
            </p:grpSpPr>
            <p:sp>
              <p:nvSpPr>
                <p:cNvPr id="1253" name="Google Shape;1253;p51"/>
                <p:cNvSpPr/>
                <p:nvPr/>
              </p:nvSpPr>
              <p:spPr>
                <a:xfrm>
                  <a:off x="1363950" y="101975"/>
                  <a:ext cx="223200" cy="223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1"/>
                <p:cNvSpPr/>
                <p:nvPr/>
              </p:nvSpPr>
              <p:spPr>
                <a:xfrm>
                  <a:off x="1415375" y="153400"/>
                  <a:ext cx="120300" cy="120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51"/>
              <p:cNvGrpSpPr/>
              <p:nvPr/>
            </p:nvGrpSpPr>
            <p:grpSpPr>
              <a:xfrm>
                <a:off x="8614811" y="96199"/>
                <a:ext cx="190747" cy="190747"/>
                <a:chOff x="2017550" y="101975"/>
                <a:chExt cx="223200" cy="223200"/>
              </a:xfrm>
            </p:grpSpPr>
            <p:sp>
              <p:nvSpPr>
                <p:cNvPr id="1256" name="Google Shape;1256;p51"/>
                <p:cNvSpPr/>
                <p:nvPr/>
              </p:nvSpPr>
              <p:spPr>
                <a:xfrm>
                  <a:off x="2017550" y="101975"/>
                  <a:ext cx="223200" cy="223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51"/>
                <p:cNvGrpSpPr/>
                <p:nvPr/>
              </p:nvGrpSpPr>
              <p:grpSpPr>
                <a:xfrm>
                  <a:off x="2054750" y="139150"/>
                  <a:ext cx="148800" cy="148800"/>
                  <a:chOff x="2054750" y="139150"/>
                  <a:chExt cx="148800" cy="148800"/>
                </a:xfrm>
              </p:grpSpPr>
              <p:cxnSp>
                <p:nvCxnSpPr>
                  <p:cNvPr id="1258" name="Google Shape;1258;p51"/>
                  <p:cNvCxnSpPr/>
                  <p:nvPr/>
                </p:nvCxnSpPr>
                <p:spPr>
                  <a:xfrm>
                    <a:off x="2054750" y="139150"/>
                    <a:ext cx="148800" cy="148800"/>
                  </a:xfrm>
                  <a:prstGeom prst="straightConnector1">
                    <a:avLst/>
                  </a:prstGeom>
                  <a:noFill/>
                  <a:ln w="19050" cap="flat" cmpd="sng">
                    <a:solidFill>
                      <a:schemeClr val="dk1"/>
                    </a:solidFill>
                    <a:prstDash val="solid"/>
                    <a:round/>
                    <a:headEnd type="none" w="med" len="med"/>
                    <a:tailEnd type="none" w="med" len="med"/>
                  </a:ln>
                </p:spPr>
              </p:cxnSp>
              <p:cxnSp>
                <p:nvCxnSpPr>
                  <p:cNvPr id="1259" name="Google Shape;1259;p51"/>
                  <p:cNvCxnSpPr/>
                  <p:nvPr/>
                </p:nvCxnSpPr>
                <p:spPr>
                  <a:xfrm flipH="1">
                    <a:off x="2054750" y="139150"/>
                    <a:ext cx="148800" cy="148800"/>
                  </a:xfrm>
                  <a:prstGeom prst="straightConnector1">
                    <a:avLst/>
                  </a:prstGeom>
                  <a:noFill/>
                  <a:ln w="19050" cap="flat" cmpd="sng">
                    <a:solidFill>
                      <a:schemeClr val="dk1"/>
                    </a:solidFill>
                    <a:prstDash val="solid"/>
                    <a:round/>
                    <a:headEnd type="none" w="med" len="med"/>
                    <a:tailEnd type="none" w="med" len="med"/>
                  </a:ln>
                </p:spPr>
              </p:cxnSp>
            </p:grpSp>
          </p:grpSp>
        </p:grpSp>
      </p:grpSp>
      <p:sp>
        <p:nvSpPr>
          <p:cNvPr id="1260" name="Google Shape;1260;p51"/>
          <p:cNvSpPr/>
          <p:nvPr/>
        </p:nvSpPr>
        <p:spPr>
          <a:xfrm>
            <a:off x="713100" y="775800"/>
            <a:ext cx="4408800" cy="3439500"/>
          </a:xfrm>
          <a:prstGeom prst="rect">
            <a:avLst/>
          </a:prstGeom>
          <a:solidFill>
            <a:schemeClr val="lt1"/>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1"/>
          <p:cNvSpPr/>
          <p:nvPr/>
        </p:nvSpPr>
        <p:spPr>
          <a:xfrm>
            <a:off x="713100" y="4215300"/>
            <a:ext cx="4408800" cy="388800"/>
          </a:xfrm>
          <a:prstGeom prst="rect">
            <a:avLst/>
          </a:prstGeom>
          <a:solidFill>
            <a:schemeClr val="lt1"/>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1"/>
          <p:cNvSpPr txBox="1">
            <a:spLocks noGrp="1"/>
          </p:cNvSpPr>
          <p:nvPr>
            <p:ph type="title"/>
          </p:nvPr>
        </p:nvSpPr>
        <p:spPr>
          <a:xfrm>
            <a:off x="1100700" y="861879"/>
            <a:ext cx="3633600" cy="4297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Historia</a:t>
            </a:r>
            <a:endParaRPr sz="1800" dirty="0"/>
          </a:p>
        </p:txBody>
      </p:sp>
      <p:sp>
        <p:nvSpPr>
          <p:cNvPr id="1263" name="Google Shape;1263;p51"/>
          <p:cNvSpPr txBox="1">
            <a:spLocks noGrp="1"/>
          </p:cNvSpPr>
          <p:nvPr>
            <p:ph type="body" idx="1"/>
          </p:nvPr>
        </p:nvSpPr>
        <p:spPr>
          <a:xfrm>
            <a:off x="1100700" y="1247841"/>
            <a:ext cx="3633600" cy="222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s-US" dirty="0"/>
              <a:t>El primer caso de </a:t>
            </a:r>
            <a:r>
              <a:rPr lang="es-US" dirty="0" err="1"/>
              <a:t>ransomware</a:t>
            </a:r>
            <a:r>
              <a:rPr lang="es-US" dirty="0"/>
              <a:t> data de 1989, cuando Joseph </a:t>
            </a:r>
            <a:r>
              <a:rPr lang="es-US" dirty="0" err="1"/>
              <a:t>Popp</a:t>
            </a:r>
            <a:r>
              <a:rPr lang="es-US" dirty="0"/>
              <a:t> distribuyó mediante </a:t>
            </a:r>
            <a:r>
              <a:rPr lang="es-US" dirty="0" err="1"/>
              <a:t>floppy</a:t>
            </a:r>
            <a:r>
              <a:rPr lang="es-US" dirty="0"/>
              <a:t> disks su malware PC </a:t>
            </a:r>
            <a:r>
              <a:rPr lang="es-US" dirty="0" err="1"/>
              <a:t>Cyborg</a:t>
            </a:r>
            <a:r>
              <a:rPr lang="es-US" dirty="0"/>
              <a:t>. Con el paso del tiempo, se han diseñado ataques más peligrosos y masivos, pues hoy en día los desarrolladores usan librerías de encriptado más difíciles de descifrar, y su transmisión es masiva mediante correos, enlaces corruptos y </a:t>
            </a:r>
            <a:r>
              <a:rPr lang="es-US"/>
              <a:t>phising. </a:t>
            </a:r>
            <a:endParaRPr lang="en-US" dirty="0"/>
          </a:p>
        </p:txBody>
      </p:sp>
      <p:grpSp>
        <p:nvGrpSpPr>
          <p:cNvPr id="1264" name="Google Shape;1264;p51"/>
          <p:cNvGrpSpPr/>
          <p:nvPr/>
        </p:nvGrpSpPr>
        <p:grpSpPr>
          <a:xfrm>
            <a:off x="4814547" y="752967"/>
            <a:ext cx="3575195" cy="429780"/>
            <a:chOff x="5338150" y="1058325"/>
            <a:chExt cx="3234300" cy="388800"/>
          </a:xfrm>
        </p:grpSpPr>
        <p:sp>
          <p:nvSpPr>
            <p:cNvPr id="1265" name="Google Shape;1265;p51"/>
            <p:cNvSpPr/>
            <p:nvPr/>
          </p:nvSpPr>
          <p:spPr>
            <a:xfrm>
              <a:off x="5338150" y="1058325"/>
              <a:ext cx="3234300" cy="388800"/>
            </a:xfrm>
            <a:prstGeom prst="rect">
              <a:avLst/>
            </a:prstGeom>
            <a:solidFill>
              <a:schemeClr val="lt1"/>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6" name="Google Shape;1266;p51"/>
            <p:cNvGrpSpPr/>
            <p:nvPr/>
          </p:nvGrpSpPr>
          <p:grpSpPr>
            <a:xfrm>
              <a:off x="7681594" y="1157349"/>
              <a:ext cx="749313" cy="190747"/>
              <a:chOff x="8056244" y="96199"/>
              <a:chExt cx="749313" cy="190747"/>
            </a:xfrm>
          </p:grpSpPr>
          <p:grpSp>
            <p:nvGrpSpPr>
              <p:cNvPr id="1267" name="Google Shape;1267;p51"/>
              <p:cNvGrpSpPr/>
              <p:nvPr/>
            </p:nvGrpSpPr>
            <p:grpSpPr>
              <a:xfrm>
                <a:off x="8335528" y="96199"/>
                <a:ext cx="190747" cy="190747"/>
                <a:chOff x="1690750" y="101975"/>
                <a:chExt cx="223200" cy="223200"/>
              </a:xfrm>
            </p:grpSpPr>
            <p:sp>
              <p:nvSpPr>
                <p:cNvPr id="1268" name="Google Shape;1268;p51"/>
                <p:cNvSpPr/>
                <p:nvPr/>
              </p:nvSpPr>
              <p:spPr>
                <a:xfrm>
                  <a:off x="1690750" y="101975"/>
                  <a:ext cx="223200" cy="223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9" name="Google Shape;1269;p51"/>
                <p:cNvCxnSpPr/>
                <p:nvPr/>
              </p:nvCxnSpPr>
              <p:spPr>
                <a:xfrm>
                  <a:off x="1714000" y="270925"/>
                  <a:ext cx="176700" cy="0"/>
                </a:xfrm>
                <a:prstGeom prst="straightConnector1">
                  <a:avLst/>
                </a:prstGeom>
                <a:noFill/>
                <a:ln w="19050" cap="flat" cmpd="sng">
                  <a:solidFill>
                    <a:schemeClr val="dk1"/>
                  </a:solidFill>
                  <a:prstDash val="solid"/>
                  <a:round/>
                  <a:headEnd type="none" w="med" len="med"/>
                  <a:tailEnd type="none" w="med" len="med"/>
                </a:ln>
              </p:spPr>
            </p:cxnSp>
          </p:grpSp>
          <p:grpSp>
            <p:nvGrpSpPr>
              <p:cNvPr id="1270" name="Google Shape;1270;p51"/>
              <p:cNvGrpSpPr/>
              <p:nvPr/>
            </p:nvGrpSpPr>
            <p:grpSpPr>
              <a:xfrm>
                <a:off x="8056244" y="96199"/>
                <a:ext cx="190747" cy="190747"/>
                <a:chOff x="1363950" y="101975"/>
                <a:chExt cx="223200" cy="223200"/>
              </a:xfrm>
            </p:grpSpPr>
            <p:sp>
              <p:nvSpPr>
                <p:cNvPr id="1271" name="Google Shape;1271;p51"/>
                <p:cNvSpPr/>
                <p:nvPr/>
              </p:nvSpPr>
              <p:spPr>
                <a:xfrm>
                  <a:off x="1363950" y="101975"/>
                  <a:ext cx="223200" cy="223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1"/>
                <p:cNvSpPr/>
                <p:nvPr/>
              </p:nvSpPr>
              <p:spPr>
                <a:xfrm>
                  <a:off x="1415375" y="153400"/>
                  <a:ext cx="120300" cy="120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51"/>
              <p:cNvGrpSpPr/>
              <p:nvPr/>
            </p:nvGrpSpPr>
            <p:grpSpPr>
              <a:xfrm>
                <a:off x="8614811" y="96199"/>
                <a:ext cx="190747" cy="190747"/>
                <a:chOff x="2017550" y="101975"/>
                <a:chExt cx="223200" cy="223200"/>
              </a:xfrm>
            </p:grpSpPr>
            <p:sp>
              <p:nvSpPr>
                <p:cNvPr id="1274" name="Google Shape;1274;p51"/>
                <p:cNvSpPr/>
                <p:nvPr/>
              </p:nvSpPr>
              <p:spPr>
                <a:xfrm>
                  <a:off x="2017550" y="101975"/>
                  <a:ext cx="223200" cy="223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5" name="Google Shape;1275;p51"/>
                <p:cNvGrpSpPr/>
                <p:nvPr/>
              </p:nvGrpSpPr>
              <p:grpSpPr>
                <a:xfrm>
                  <a:off x="2054750" y="139150"/>
                  <a:ext cx="148800" cy="148800"/>
                  <a:chOff x="2054750" y="139150"/>
                  <a:chExt cx="148800" cy="148800"/>
                </a:xfrm>
              </p:grpSpPr>
              <p:cxnSp>
                <p:nvCxnSpPr>
                  <p:cNvPr id="1276" name="Google Shape;1276;p51"/>
                  <p:cNvCxnSpPr/>
                  <p:nvPr/>
                </p:nvCxnSpPr>
                <p:spPr>
                  <a:xfrm>
                    <a:off x="2054750" y="139150"/>
                    <a:ext cx="148800" cy="148800"/>
                  </a:xfrm>
                  <a:prstGeom prst="straightConnector1">
                    <a:avLst/>
                  </a:prstGeom>
                  <a:noFill/>
                  <a:ln w="19050" cap="flat" cmpd="sng">
                    <a:solidFill>
                      <a:schemeClr val="dk1"/>
                    </a:solidFill>
                    <a:prstDash val="solid"/>
                    <a:round/>
                    <a:headEnd type="none" w="med" len="med"/>
                    <a:tailEnd type="none" w="med" len="med"/>
                  </a:ln>
                </p:spPr>
              </p:cxnSp>
              <p:cxnSp>
                <p:nvCxnSpPr>
                  <p:cNvPr id="1277" name="Google Shape;1277;p51"/>
                  <p:cNvCxnSpPr/>
                  <p:nvPr/>
                </p:nvCxnSpPr>
                <p:spPr>
                  <a:xfrm flipH="1">
                    <a:off x="2054750" y="139150"/>
                    <a:ext cx="148800" cy="148800"/>
                  </a:xfrm>
                  <a:prstGeom prst="straightConnector1">
                    <a:avLst/>
                  </a:prstGeom>
                  <a:noFill/>
                  <a:ln w="19050" cap="flat" cmpd="sng">
                    <a:solidFill>
                      <a:schemeClr val="dk1"/>
                    </a:solidFill>
                    <a:prstDash val="solid"/>
                    <a:round/>
                    <a:headEnd type="none" w="med" len="med"/>
                    <a:tailEnd type="none" w="med" len="med"/>
                  </a:ln>
                </p:spPr>
              </p:cxnSp>
            </p:grpSp>
          </p:grpSp>
        </p:grpSp>
      </p:grpSp>
      <p:pic>
        <p:nvPicPr>
          <p:cNvPr id="1278" name="Google Shape;1278;p51"/>
          <p:cNvPicPr preferRelativeResize="0"/>
          <p:nvPr/>
        </p:nvPicPr>
        <p:blipFill rotWithShape="1">
          <a:blip r:embed="rId3">
            <a:alphaModFix/>
          </a:blip>
          <a:srcRect l="4342" r="34756"/>
          <a:stretch/>
        </p:blipFill>
        <p:spPr>
          <a:xfrm>
            <a:off x="4825304" y="1182689"/>
            <a:ext cx="3552794" cy="3281371"/>
          </a:xfrm>
          <a:prstGeom prst="rect">
            <a:avLst/>
          </a:prstGeom>
          <a:noFill/>
          <a:ln w="19050" cap="flat" cmpd="sng">
            <a:solidFill>
              <a:schemeClr val="dk1"/>
            </a:solidFill>
            <a:prstDash val="solid"/>
            <a:round/>
            <a:headEnd type="none" w="sm" len="sm"/>
            <a:tailEnd type="none" w="sm" len="sm"/>
          </a:ln>
          <a:effectLst>
            <a:outerShdw dist="57150" dir="3480000" algn="bl" rotWithShape="0">
              <a:schemeClr val="dk1"/>
            </a:outerShdw>
          </a:effectLst>
        </p:spPr>
      </p:pic>
      <p:sp>
        <p:nvSpPr>
          <p:cNvPr id="1279" name="Google Shape;1279;p51"/>
          <p:cNvSpPr/>
          <p:nvPr/>
        </p:nvSpPr>
        <p:spPr>
          <a:xfrm>
            <a:off x="4814334" y="4464061"/>
            <a:ext cx="3575100" cy="429900"/>
          </a:xfrm>
          <a:prstGeom prst="rect">
            <a:avLst/>
          </a:prstGeom>
          <a:solidFill>
            <a:schemeClr val="lt1"/>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descr="Hablamos del primer ataque de ciberseguridad de tipo ransomware en L'Altra  Ràdio">
            <a:extLst>
              <a:ext uri="{FF2B5EF4-FFF2-40B4-BE49-F238E27FC236}">
                <a16:creationId xmlns:a16="http://schemas.microsoft.com/office/drawing/2014/main" id="{B6E759C4-F558-FCB5-5C63-4F1D1EA27C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304" y="1172308"/>
            <a:ext cx="3552794" cy="328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81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43"/>
          <p:cNvSpPr txBox="1">
            <a:spLocks noGrp="1"/>
          </p:cNvSpPr>
          <p:nvPr>
            <p:ph type="title"/>
          </p:nvPr>
        </p:nvSpPr>
        <p:spPr>
          <a:xfrm>
            <a:off x="4278000" y="2519588"/>
            <a:ext cx="415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Casos</a:t>
            </a:r>
            <a:endParaRPr sz="4000" dirty="0"/>
          </a:p>
        </p:txBody>
      </p:sp>
      <p:sp>
        <p:nvSpPr>
          <p:cNvPr id="987" name="Google Shape;987;p43"/>
          <p:cNvSpPr txBox="1">
            <a:spLocks noGrp="1"/>
          </p:cNvSpPr>
          <p:nvPr>
            <p:ph type="title" idx="2"/>
          </p:nvPr>
        </p:nvSpPr>
        <p:spPr>
          <a:xfrm>
            <a:off x="5401050" y="1266713"/>
            <a:ext cx="1906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88" name="Google Shape;988;p43"/>
          <p:cNvSpPr txBox="1">
            <a:spLocks noGrp="1"/>
          </p:cNvSpPr>
          <p:nvPr>
            <p:ph type="subTitle" idx="1"/>
          </p:nvPr>
        </p:nvSpPr>
        <p:spPr>
          <a:xfrm>
            <a:off x="4278000" y="3361388"/>
            <a:ext cx="4152900" cy="5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VE" sz="3600" dirty="0">
                <a:latin typeface="Zen Dots" panose="020B0604020202020204" charset="0"/>
              </a:rPr>
              <a:t>Importantes</a:t>
            </a:r>
            <a:endParaRPr sz="3600" dirty="0">
              <a:latin typeface="Zen Dots" panose="020B0604020202020204" charset="0"/>
            </a:endParaRPr>
          </a:p>
        </p:txBody>
      </p:sp>
      <p:grpSp>
        <p:nvGrpSpPr>
          <p:cNvPr id="989" name="Google Shape;989;p43"/>
          <p:cNvGrpSpPr/>
          <p:nvPr/>
        </p:nvGrpSpPr>
        <p:grpSpPr>
          <a:xfrm>
            <a:off x="713250" y="539400"/>
            <a:ext cx="3066600" cy="407100"/>
            <a:chOff x="713250" y="539400"/>
            <a:chExt cx="3066600" cy="407100"/>
          </a:xfrm>
        </p:grpSpPr>
        <p:sp>
          <p:nvSpPr>
            <p:cNvPr id="990" name="Google Shape;990;p43"/>
            <p:cNvSpPr/>
            <p:nvPr/>
          </p:nvSpPr>
          <p:spPr>
            <a:xfrm>
              <a:off x="713250" y="539400"/>
              <a:ext cx="3066600" cy="4071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43"/>
            <p:cNvGrpSpPr/>
            <p:nvPr/>
          </p:nvGrpSpPr>
          <p:grpSpPr>
            <a:xfrm>
              <a:off x="2834661" y="647577"/>
              <a:ext cx="749313" cy="190747"/>
              <a:chOff x="8056244" y="96199"/>
              <a:chExt cx="749313" cy="190747"/>
            </a:xfrm>
          </p:grpSpPr>
          <p:grpSp>
            <p:nvGrpSpPr>
              <p:cNvPr id="992" name="Google Shape;992;p43"/>
              <p:cNvGrpSpPr/>
              <p:nvPr/>
            </p:nvGrpSpPr>
            <p:grpSpPr>
              <a:xfrm>
                <a:off x="8335528" y="96199"/>
                <a:ext cx="190747" cy="190747"/>
                <a:chOff x="1690750" y="101975"/>
                <a:chExt cx="223200" cy="223200"/>
              </a:xfrm>
            </p:grpSpPr>
            <p:sp>
              <p:nvSpPr>
                <p:cNvPr id="993" name="Google Shape;993;p43"/>
                <p:cNvSpPr/>
                <p:nvPr/>
              </p:nvSpPr>
              <p:spPr>
                <a:xfrm>
                  <a:off x="16907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4" name="Google Shape;994;p43"/>
                <p:cNvCxnSpPr/>
                <p:nvPr/>
              </p:nvCxnSpPr>
              <p:spPr>
                <a:xfrm>
                  <a:off x="1714000" y="270925"/>
                  <a:ext cx="176700" cy="0"/>
                </a:xfrm>
                <a:prstGeom prst="straightConnector1">
                  <a:avLst/>
                </a:prstGeom>
                <a:noFill/>
                <a:ln w="19050" cap="flat" cmpd="sng">
                  <a:solidFill>
                    <a:schemeClr val="lt1"/>
                  </a:solidFill>
                  <a:prstDash val="solid"/>
                  <a:round/>
                  <a:headEnd type="none" w="med" len="med"/>
                  <a:tailEnd type="none" w="med" len="med"/>
                </a:ln>
              </p:spPr>
            </p:cxnSp>
          </p:grpSp>
          <p:grpSp>
            <p:nvGrpSpPr>
              <p:cNvPr id="995" name="Google Shape;995;p43"/>
              <p:cNvGrpSpPr/>
              <p:nvPr/>
            </p:nvGrpSpPr>
            <p:grpSpPr>
              <a:xfrm>
                <a:off x="8056244" y="96199"/>
                <a:ext cx="190747" cy="190747"/>
                <a:chOff x="1363950" y="101975"/>
                <a:chExt cx="223200" cy="223200"/>
              </a:xfrm>
            </p:grpSpPr>
            <p:sp>
              <p:nvSpPr>
                <p:cNvPr id="996" name="Google Shape;996;p43"/>
                <p:cNvSpPr/>
                <p:nvPr/>
              </p:nvSpPr>
              <p:spPr>
                <a:xfrm>
                  <a:off x="13639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415375" y="153400"/>
                  <a:ext cx="120300" cy="120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43"/>
              <p:cNvGrpSpPr/>
              <p:nvPr/>
            </p:nvGrpSpPr>
            <p:grpSpPr>
              <a:xfrm>
                <a:off x="8614811" y="96199"/>
                <a:ext cx="190747" cy="190747"/>
                <a:chOff x="2017550" y="101975"/>
                <a:chExt cx="223200" cy="223200"/>
              </a:xfrm>
            </p:grpSpPr>
            <p:sp>
              <p:nvSpPr>
                <p:cNvPr id="999" name="Google Shape;999;p43"/>
                <p:cNvSpPr/>
                <p:nvPr/>
              </p:nvSpPr>
              <p:spPr>
                <a:xfrm>
                  <a:off x="20175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43"/>
                <p:cNvGrpSpPr/>
                <p:nvPr/>
              </p:nvGrpSpPr>
              <p:grpSpPr>
                <a:xfrm>
                  <a:off x="2054750" y="139150"/>
                  <a:ext cx="148800" cy="148800"/>
                  <a:chOff x="2054750" y="139150"/>
                  <a:chExt cx="148800" cy="148800"/>
                </a:xfrm>
              </p:grpSpPr>
              <p:cxnSp>
                <p:nvCxnSpPr>
                  <p:cNvPr id="1001" name="Google Shape;1001;p43"/>
                  <p:cNvCxnSpPr/>
                  <p:nvPr/>
                </p:nvCxnSpPr>
                <p:spPr>
                  <a:xfrm>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cxnSp>
                <p:nvCxnSpPr>
                  <p:cNvPr id="1002" name="Google Shape;1002;p43"/>
                  <p:cNvCxnSpPr/>
                  <p:nvPr/>
                </p:nvCxnSpPr>
                <p:spPr>
                  <a:xfrm flipH="1">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grpSp>
          </p:grpSp>
        </p:grpSp>
      </p:grpSp>
      <p:pic>
        <p:nvPicPr>
          <p:cNvPr id="1003" name="Google Shape;1003;p43"/>
          <p:cNvPicPr preferRelativeResize="0"/>
          <p:nvPr/>
        </p:nvPicPr>
        <p:blipFill rotWithShape="1">
          <a:blip r:embed="rId3">
            <a:alphaModFix/>
          </a:blip>
          <a:srcRect t="6123" b="8472"/>
          <a:stretch/>
        </p:blipFill>
        <p:spPr>
          <a:xfrm flipH="1">
            <a:off x="726024" y="946500"/>
            <a:ext cx="3044026" cy="3250499"/>
          </a:xfrm>
          <a:prstGeom prst="rect">
            <a:avLst/>
          </a:prstGeom>
          <a:noFill/>
          <a:ln w="19050" cap="flat" cmpd="sng">
            <a:solidFill>
              <a:schemeClr val="dk1"/>
            </a:solidFill>
            <a:prstDash val="solid"/>
            <a:round/>
            <a:headEnd type="none" w="sm" len="sm"/>
            <a:tailEnd type="none" w="sm" len="sm"/>
          </a:ln>
          <a:effectLst>
            <a:outerShdw dist="57150" dir="3480000" algn="bl" rotWithShape="0">
              <a:schemeClr val="dk1"/>
            </a:outerShdw>
          </a:effectLst>
        </p:spPr>
      </p:pic>
      <p:sp>
        <p:nvSpPr>
          <p:cNvPr id="1004" name="Google Shape;1004;p43"/>
          <p:cNvSpPr/>
          <p:nvPr/>
        </p:nvSpPr>
        <p:spPr>
          <a:xfrm>
            <a:off x="713100" y="4197000"/>
            <a:ext cx="3066600" cy="4071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Todas las claves del ransomware WannaCry | Open Data Security">
            <a:extLst>
              <a:ext uri="{FF2B5EF4-FFF2-40B4-BE49-F238E27FC236}">
                <a16:creationId xmlns:a16="http://schemas.microsoft.com/office/drawing/2014/main" id="{FF7A73DB-70C6-3456-44CD-214A8E5C6F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92" r="15211"/>
          <a:stretch/>
        </p:blipFill>
        <p:spPr bwMode="auto">
          <a:xfrm>
            <a:off x="726024" y="942337"/>
            <a:ext cx="3044026" cy="3250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095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54"/>
          <p:cNvSpPr txBox="1">
            <a:spLocks noGrp="1"/>
          </p:cNvSpPr>
          <p:nvPr>
            <p:ph type="title"/>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Casos importantes</a:t>
            </a:r>
            <a:endParaRPr dirty="0"/>
          </a:p>
        </p:txBody>
      </p:sp>
      <p:sp>
        <p:nvSpPr>
          <p:cNvPr id="1326" name="Google Shape;1326;p54"/>
          <p:cNvSpPr txBox="1">
            <a:spLocks noGrp="1"/>
          </p:cNvSpPr>
          <p:nvPr>
            <p:ph type="subTitle" idx="6"/>
          </p:nvPr>
        </p:nvSpPr>
        <p:spPr>
          <a:xfrm>
            <a:off x="2987796" y="3749122"/>
            <a:ext cx="3006289"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US" dirty="0"/>
              <a:t>4 billones de dólares en pérdidas. Llegó a afectar </a:t>
            </a:r>
            <a:r>
              <a:rPr lang="es-US" dirty="0" err="1"/>
              <a:t>afectar</a:t>
            </a:r>
            <a:r>
              <a:rPr lang="es-US" dirty="0"/>
              <a:t> compañías de la talla de FedEx, Telefónica, Nissan y Renault</a:t>
            </a:r>
            <a:endParaRPr lang="en-US" dirty="0"/>
          </a:p>
        </p:txBody>
      </p:sp>
      <p:sp>
        <p:nvSpPr>
          <p:cNvPr id="1327" name="Google Shape;1327;p54"/>
          <p:cNvSpPr txBox="1">
            <a:spLocks noGrp="1"/>
          </p:cNvSpPr>
          <p:nvPr>
            <p:ph type="title" idx="2"/>
          </p:nvPr>
        </p:nvSpPr>
        <p:spPr>
          <a:xfrm>
            <a:off x="2132488" y="1686883"/>
            <a:ext cx="2247600" cy="39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t>Ryuk</a:t>
            </a:r>
            <a:endParaRPr lang="es-ES" dirty="0"/>
          </a:p>
        </p:txBody>
      </p:sp>
      <p:sp>
        <p:nvSpPr>
          <p:cNvPr id="1328" name="Google Shape;1328;p54"/>
          <p:cNvSpPr txBox="1">
            <a:spLocks noGrp="1"/>
          </p:cNvSpPr>
          <p:nvPr>
            <p:ph type="subTitle" idx="1"/>
          </p:nvPr>
        </p:nvSpPr>
        <p:spPr>
          <a:xfrm>
            <a:off x="2132488" y="2140979"/>
            <a:ext cx="22476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US" dirty="0"/>
              <a:t>Provocó más de 60 millones de dólares en daños. </a:t>
            </a:r>
            <a:endParaRPr lang="en-US" dirty="0"/>
          </a:p>
        </p:txBody>
      </p:sp>
      <p:sp>
        <p:nvSpPr>
          <p:cNvPr id="1329" name="Google Shape;1329;p54"/>
          <p:cNvSpPr txBox="1">
            <a:spLocks noGrp="1"/>
          </p:cNvSpPr>
          <p:nvPr>
            <p:ph type="title" idx="3"/>
          </p:nvPr>
        </p:nvSpPr>
        <p:spPr>
          <a:xfrm>
            <a:off x="4763903" y="1686883"/>
            <a:ext cx="2247600" cy="39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SamSam</a:t>
            </a:r>
            <a:endParaRPr dirty="0"/>
          </a:p>
        </p:txBody>
      </p:sp>
      <p:sp>
        <p:nvSpPr>
          <p:cNvPr id="1330" name="Google Shape;1330;p54"/>
          <p:cNvSpPr txBox="1">
            <a:spLocks noGrp="1"/>
          </p:cNvSpPr>
          <p:nvPr>
            <p:ph type="subTitle" idx="4"/>
          </p:nvPr>
        </p:nvSpPr>
        <p:spPr>
          <a:xfrm>
            <a:off x="4490941" y="2247336"/>
            <a:ext cx="2793524"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US" dirty="0"/>
              <a:t>Provocó 30 millones de dólares en daños. Se transmitía aprovechando vulnerabilidades en RDP y FTP</a:t>
            </a:r>
            <a:endParaRPr lang="en-US" dirty="0"/>
          </a:p>
        </p:txBody>
      </p:sp>
      <p:sp>
        <p:nvSpPr>
          <p:cNvPr id="1331" name="Google Shape;1331;p54"/>
          <p:cNvSpPr txBox="1">
            <a:spLocks noGrp="1"/>
          </p:cNvSpPr>
          <p:nvPr>
            <p:ph type="title" idx="5"/>
          </p:nvPr>
        </p:nvSpPr>
        <p:spPr>
          <a:xfrm>
            <a:off x="3351981" y="3138675"/>
            <a:ext cx="2247600" cy="39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WannaCry</a:t>
            </a:r>
            <a:endParaRPr dirty="0"/>
          </a:p>
        </p:txBody>
      </p:sp>
    </p:spTree>
    <p:extLst>
      <p:ext uri="{BB962C8B-B14F-4D97-AF65-F5344CB8AC3E}">
        <p14:creationId xmlns:p14="http://schemas.microsoft.com/office/powerpoint/2010/main" val="6170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43"/>
          <p:cNvSpPr txBox="1">
            <a:spLocks noGrp="1"/>
          </p:cNvSpPr>
          <p:nvPr>
            <p:ph type="title"/>
          </p:nvPr>
        </p:nvSpPr>
        <p:spPr>
          <a:xfrm>
            <a:off x="4278000" y="2519588"/>
            <a:ext cx="415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
        <p:nvSpPr>
          <p:cNvPr id="987" name="Google Shape;987;p43"/>
          <p:cNvSpPr txBox="1">
            <a:spLocks noGrp="1"/>
          </p:cNvSpPr>
          <p:nvPr>
            <p:ph type="title" idx="2"/>
          </p:nvPr>
        </p:nvSpPr>
        <p:spPr>
          <a:xfrm>
            <a:off x="5401050" y="1266713"/>
            <a:ext cx="1906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989" name="Google Shape;989;p43"/>
          <p:cNvGrpSpPr/>
          <p:nvPr/>
        </p:nvGrpSpPr>
        <p:grpSpPr>
          <a:xfrm>
            <a:off x="713250" y="539400"/>
            <a:ext cx="3066600" cy="407100"/>
            <a:chOff x="713250" y="539400"/>
            <a:chExt cx="3066600" cy="407100"/>
          </a:xfrm>
        </p:grpSpPr>
        <p:sp>
          <p:nvSpPr>
            <p:cNvPr id="990" name="Google Shape;990;p43"/>
            <p:cNvSpPr/>
            <p:nvPr/>
          </p:nvSpPr>
          <p:spPr>
            <a:xfrm>
              <a:off x="713250" y="539400"/>
              <a:ext cx="3066600" cy="4071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43"/>
            <p:cNvGrpSpPr/>
            <p:nvPr/>
          </p:nvGrpSpPr>
          <p:grpSpPr>
            <a:xfrm>
              <a:off x="2834661" y="647577"/>
              <a:ext cx="749313" cy="190747"/>
              <a:chOff x="8056244" y="96199"/>
              <a:chExt cx="749313" cy="190747"/>
            </a:xfrm>
          </p:grpSpPr>
          <p:grpSp>
            <p:nvGrpSpPr>
              <p:cNvPr id="992" name="Google Shape;992;p43"/>
              <p:cNvGrpSpPr/>
              <p:nvPr/>
            </p:nvGrpSpPr>
            <p:grpSpPr>
              <a:xfrm>
                <a:off x="8335528" y="96199"/>
                <a:ext cx="190747" cy="190747"/>
                <a:chOff x="1690750" y="101975"/>
                <a:chExt cx="223200" cy="223200"/>
              </a:xfrm>
            </p:grpSpPr>
            <p:sp>
              <p:nvSpPr>
                <p:cNvPr id="993" name="Google Shape;993;p43"/>
                <p:cNvSpPr/>
                <p:nvPr/>
              </p:nvSpPr>
              <p:spPr>
                <a:xfrm>
                  <a:off x="16907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4" name="Google Shape;994;p43"/>
                <p:cNvCxnSpPr/>
                <p:nvPr/>
              </p:nvCxnSpPr>
              <p:spPr>
                <a:xfrm>
                  <a:off x="1714000" y="270925"/>
                  <a:ext cx="176700" cy="0"/>
                </a:xfrm>
                <a:prstGeom prst="straightConnector1">
                  <a:avLst/>
                </a:prstGeom>
                <a:noFill/>
                <a:ln w="19050" cap="flat" cmpd="sng">
                  <a:solidFill>
                    <a:schemeClr val="lt1"/>
                  </a:solidFill>
                  <a:prstDash val="solid"/>
                  <a:round/>
                  <a:headEnd type="none" w="med" len="med"/>
                  <a:tailEnd type="none" w="med" len="med"/>
                </a:ln>
              </p:spPr>
            </p:cxnSp>
          </p:grpSp>
          <p:grpSp>
            <p:nvGrpSpPr>
              <p:cNvPr id="995" name="Google Shape;995;p43"/>
              <p:cNvGrpSpPr/>
              <p:nvPr/>
            </p:nvGrpSpPr>
            <p:grpSpPr>
              <a:xfrm>
                <a:off x="8056244" y="96199"/>
                <a:ext cx="190747" cy="190747"/>
                <a:chOff x="1363950" y="101975"/>
                <a:chExt cx="223200" cy="223200"/>
              </a:xfrm>
            </p:grpSpPr>
            <p:sp>
              <p:nvSpPr>
                <p:cNvPr id="996" name="Google Shape;996;p43"/>
                <p:cNvSpPr/>
                <p:nvPr/>
              </p:nvSpPr>
              <p:spPr>
                <a:xfrm>
                  <a:off x="13639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415375" y="153400"/>
                  <a:ext cx="120300" cy="120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43"/>
              <p:cNvGrpSpPr/>
              <p:nvPr/>
            </p:nvGrpSpPr>
            <p:grpSpPr>
              <a:xfrm>
                <a:off x="8614811" y="96199"/>
                <a:ext cx="190747" cy="190747"/>
                <a:chOff x="2017550" y="101975"/>
                <a:chExt cx="223200" cy="223200"/>
              </a:xfrm>
            </p:grpSpPr>
            <p:sp>
              <p:nvSpPr>
                <p:cNvPr id="999" name="Google Shape;999;p43"/>
                <p:cNvSpPr/>
                <p:nvPr/>
              </p:nvSpPr>
              <p:spPr>
                <a:xfrm>
                  <a:off x="2017550" y="101975"/>
                  <a:ext cx="223200" cy="223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43"/>
                <p:cNvGrpSpPr/>
                <p:nvPr/>
              </p:nvGrpSpPr>
              <p:grpSpPr>
                <a:xfrm>
                  <a:off x="2054750" y="139150"/>
                  <a:ext cx="148800" cy="148800"/>
                  <a:chOff x="2054750" y="139150"/>
                  <a:chExt cx="148800" cy="148800"/>
                </a:xfrm>
              </p:grpSpPr>
              <p:cxnSp>
                <p:nvCxnSpPr>
                  <p:cNvPr id="1001" name="Google Shape;1001;p43"/>
                  <p:cNvCxnSpPr/>
                  <p:nvPr/>
                </p:nvCxnSpPr>
                <p:spPr>
                  <a:xfrm>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cxnSp>
                <p:nvCxnSpPr>
                  <p:cNvPr id="1002" name="Google Shape;1002;p43"/>
                  <p:cNvCxnSpPr/>
                  <p:nvPr/>
                </p:nvCxnSpPr>
                <p:spPr>
                  <a:xfrm flipH="1">
                    <a:off x="2054750" y="139150"/>
                    <a:ext cx="148800" cy="148800"/>
                  </a:xfrm>
                  <a:prstGeom prst="straightConnector1">
                    <a:avLst/>
                  </a:prstGeom>
                  <a:noFill/>
                  <a:ln w="19050" cap="flat" cmpd="sng">
                    <a:solidFill>
                      <a:schemeClr val="lt1"/>
                    </a:solidFill>
                    <a:prstDash val="solid"/>
                    <a:round/>
                    <a:headEnd type="none" w="med" len="med"/>
                    <a:tailEnd type="none" w="med" len="med"/>
                  </a:ln>
                </p:spPr>
              </p:cxnSp>
            </p:grpSp>
          </p:grpSp>
        </p:grpSp>
      </p:grpSp>
      <p:pic>
        <p:nvPicPr>
          <p:cNvPr id="1003" name="Google Shape;1003;p43"/>
          <p:cNvPicPr preferRelativeResize="0"/>
          <p:nvPr/>
        </p:nvPicPr>
        <p:blipFill rotWithShape="1">
          <a:blip r:embed="rId3">
            <a:alphaModFix/>
          </a:blip>
          <a:srcRect t="6123" b="8472"/>
          <a:stretch/>
        </p:blipFill>
        <p:spPr>
          <a:xfrm flipH="1">
            <a:off x="726024" y="946500"/>
            <a:ext cx="3044026" cy="3250499"/>
          </a:xfrm>
          <a:prstGeom prst="rect">
            <a:avLst/>
          </a:prstGeom>
          <a:noFill/>
          <a:ln w="19050" cap="flat" cmpd="sng">
            <a:solidFill>
              <a:schemeClr val="dk1"/>
            </a:solidFill>
            <a:prstDash val="solid"/>
            <a:round/>
            <a:headEnd type="none" w="sm" len="sm"/>
            <a:tailEnd type="none" w="sm" len="sm"/>
          </a:ln>
          <a:effectLst>
            <a:outerShdw dist="57150" dir="3480000" algn="bl" rotWithShape="0">
              <a:schemeClr val="dk1"/>
            </a:outerShdw>
          </a:effectLst>
        </p:spPr>
      </p:pic>
      <p:sp>
        <p:nvSpPr>
          <p:cNvPr id="1004" name="Google Shape;1004;p43"/>
          <p:cNvSpPr/>
          <p:nvPr/>
        </p:nvSpPr>
        <p:spPr>
          <a:xfrm>
            <a:off x="713100" y="4197000"/>
            <a:ext cx="3066600" cy="407100"/>
          </a:xfrm>
          <a:prstGeom prst="rect">
            <a:avLst/>
          </a:prstGeom>
          <a:solidFill>
            <a:schemeClr val="dk2"/>
          </a:solidFill>
          <a:ln w="19050" cap="flat" cmpd="sng">
            <a:solidFill>
              <a:schemeClr val="dk1"/>
            </a:solidFill>
            <a:prstDash val="solid"/>
            <a:round/>
            <a:headEnd type="none" w="sm" len="sm"/>
            <a:tailEnd type="none" w="sm" len="sm"/>
          </a:ln>
          <a:effectLst>
            <a:outerShdw dist="571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B905D60B-88C9-8B1C-7A21-2FD1D57C578F}"/>
              </a:ext>
            </a:extLst>
          </p:cNvPr>
          <p:cNvPicPr>
            <a:picLocks noChangeAspect="1"/>
          </p:cNvPicPr>
          <p:nvPr/>
        </p:nvPicPr>
        <p:blipFill rotWithShape="1">
          <a:blip r:embed="rId4"/>
          <a:srcRect l="21366" t="30183" r="21304" b="7331"/>
          <a:stretch/>
        </p:blipFill>
        <p:spPr>
          <a:xfrm>
            <a:off x="726024" y="946500"/>
            <a:ext cx="3044026" cy="3273540"/>
          </a:xfrm>
          <a:prstGeom prst="rect">
            <a:avLst/>
          </a:prstGeom>
        </p:spPr>
      </p:pic>
      <p:sp>
        <p:nvSpPr>
          <p:cNvPr id="25" name="Google Shape;988;p43">
            <a:extLst>
              <a:ext uri="{FF2B5EF4-FFF2-40B4-BE49-F238E27FC236}">
                <a16:creationId xmlns:a16="http://schemas.microsoft.com/office/drawing/2014/main" id="{763B0C52-5E44-1AF0-A298-7FA91F1F0026}"/>
              </a:ext>
            </a:extLst>
          </p:cNvPr>
          <p:cNvSpPr txBox="1">
            <a:spLocks noGrp="1"/>
          </p:cNvSpPr>
          <p:nvPr>
            <p:ph type="subTitle" idx="1"/>
          </p:nvPr>
        </p:nvSpPr>
        <p:spPr>
          <a:xfrm>
            <a:off x="4278000" y="3361388"/>
            <a:ext cx="4152900" cy="5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VE" sz="1800" dirty="0" err="1">
                <a:latin typeface="Zen Dots" panose="020B0604020202020204" charset="0"/>
              </a:rPr>
              <a:t>Ransomware:Linux</a:t>
            </a:r>
            <a:r>
              <a:rPr lang="es-VE" sz="1800" dirty="0">
                <a:latin typeface="Zen Dots" panose="020B0604020202020204" charset="0"/>
              </a:rPr>
              <a:t>/</a:t>
            </a:r>
            <a:endParaRPr sz="1800" dirty="0">
              <a:latin typeface="Zen Dots" panose="020B0604020202020204" charset="0"/>
            </a:endParaRPr>
          </a:p>
        </p:txBody>
      </p:sp>
    </p:spTree>
    <p:extLst>
      <p:ext uri="{BB962C8B-B14F-4D97-AF65-F5344CB8AC3E}">
        <p14:creationId xmlns:p14="http://schemas.microsoft.com/office/powerpoint/2010/main" val="3899508042"/>
      </p:ext>
    </p:extLst>
  </p:cSld>
  <p:clrMapOvr>
    <a:masterClrMapping/>
  </p:clrMapOvr>
</p:sld>
</file>

<file path=ppt/theme/theme1.xml><?xml version="1.0" encoding="utf-8"?>
<a:theme xmlns:a="http://schemas.openxmlformats.org/drawingml/2006/main" name="Communications Major for College: Radio &amp; Television Broadcasting Technology by Slidesgo">
  <a:themeElements>
    <a:clrScheme name="Simple Light">
      <a:dk1>
        <a:srgbClr val="191919"/>
      </a:dk1>
      <a:lt1>
        <a:srgbClr val="F2A999"/>
      </a:lt1>
      <a:dk2>
        <a:srgbClr val="F21905"/>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377</Words>
  <Application>Microsoft Office PowerPoint</Application>
  <PresentationFormat>Presentación en pantalla (16:9)</PresentationFormat>
  <Paragraphs>39</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Roboto Condensed Light</vt:lpstr>
      <vt:lpstr>Cambay</vt:lpstr>
      <vt:lpstr>Bebas Neue</vt:lpstr>
      <vt:lpstr>Zen Dots</vt:lpstr>
      <vt:lpstr>Communications Major for College: Radio &amp; Television Broadcasting Technology by Slidesgo</vt:lpstr>
      <vt:lpstr>Proyecto Final Alg.Maliciosos:</vt:lpstr>
      <vt:lpstr>Contenidos</vt:lpstr>
      <vt:lpstr>Definición</vt:lpstr>
      <vt:lpstr>Presentación de PowerPoint</vt:lpstr>
      <vt:lpstr>Historia</vt:lpstr>
      <vt:lpstr>Historia</vt:lpstr>
      <vt:lpstr>Casos</vt:lpstr>
      <vt:lpstr>Casos importantes</vt:lpstr>
      <vt:lpstr>Demo</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Communications Major for College:</dc:title>
  <dc:creator>juan avila la riva</dc:creator>
  <cp:lastModifiedBy>[Est - IDS] AVILA LA RIVA, JUAN FELIPE</cp:lastModifiedBy>
  <cp:revision>11</cp:revision>
  <dcterms:modified xsi:type="dcterms:W3CDTF">2022-07-02T13:56:53Z</dcterms:modified>
</cp:coreProperties>
</file>