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67" r:id="rId17"/>
    <p:sldId id="270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>
        <p:scale>
          <a:sx n="66" d="100"/>
          <a:sy n="66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am,Aahlad Vaibhav" userId="b7b72ae2-8f5c-4064-8a2d-ae8ed658ce0a" providerId="ADAL" clId="{D517EB86-D279-4D1F-9219-323352751C4F}"/>
    <pc:docChg chg="modSld">
      <pc:chgData name="Vanam,Aahlad Vaibhav" userId="b7b72ae2-8f5c-4064-8a2d-ae8ed658ce0a" providerId="ADAL" clId="{D517EB86-D279-4D1F-9219-323352751C4F}" dt="2020-04-13T22:52:21.836" v="2" actId="1076"/>
      <pc:docMkLst>
        <pc:docMk/>
      </pc:docMkLst>
      <pc:sldChg chg="modSp">
        <pc:chgData name="Vanam,Aahlad Vaibhav" userId="b7b72ae2-8f5c-4064-8a2d-ae8ed658ce0a" providerId="ADAL" clId="{D517EB86-D279-4D1F-9219-323352751C4F}" dt="2020-04-13T22:52:21.836" v="2" actId="1076"/>
        <pc:sldMkLst>
          <pc:docMk/>
          <pc:sldMk cId="2313004620" sldId="281"/>
        </pc:sldMkLst>
        <pc:picChg chg="mod">
          <ac:chgData name="Vanam,Aahlad Vaibhav" userId="b7b72ae2-8f5c-4064-8a2d-ae8ed658ce0a" providerId="ADAL" clId="{D517EB86-D279-4D1F-9219-323352751C4F}" dt="2020-04-13T22:52:21.836" v="2" actId="1076"/>
          <ac:picMkLst>
            <pc:docMk/>
            <pc:sldMk cId="2313004620" sldId="281"/>
            <ac:picMk id="4" creationId="{EDAC8A99-7074-4A50-B7F2-DA425E54B79D}"/>
          </ac:picMkLst>
        </pc:picChg>
      </pc:sldChg>
    </pc:docChg>
  </pc:docChgLst>
  <pc:docChgLst>
    <pc:chgData name="Marlin" userId="013bf8fc-b802-459b-a8d6-9562e23e7fe4" providerId="ADAL" clId="{3D6E1006-BB2D-41FA-B29F-6DB3688D8EF8}"/>
    <pc:docChg chg="undo custSel addSld delSld modSld sldOrd">
      <pc:chgData name="Marlin" userId="013bf8fc-b802-459b-a8d6-9562e23e7fe4" providerId="ADAL" clId="{3D6E1006-BB2D-41FA-B29F-6DB3688D8EF8}" dt="2020-04-12T17:17:44.571" v="5687" actId="208"/>
      <pc:docMkLst>
        <pc:docMk/>
      </pc:docMkLst>
      <pc:sldChg chg="modSp mod">
        <pc:chgData name="Marlin" userId="013bf8fc-b802-459b-a8d6-9562e23e7fe4" providerId="ADAL" clId="{3D6E1006-BB2D-41FA-B29F-6DB3688D8EF8}" dt="2020-04-09T15:43:19.820" v="848" actId="6549"/>
        <pc:sldMkLst>
          <pc:docMk/>
          <pc:sldMk cId="873493988" sldId="256"/>
        </pc:sldMkLst>
        <pc:spChg chg="mod">
          <ac:chgData name="Marlin" userId="013bf8fc-b802-459b-a8d6-9562e23e7fe4" providerId="ADAL" clId="{3D6E1006-BB2D-41FA-B29F-6DB3688D8EF8}" dt="2020-04-09T15:43:19.820" v="848" actId="6549"/>
          <ac:spMkLst>
            <pc:docMk/>
            <pc:sldMk cId="873493988" sldId="256"/>
            <ac:spMk id="3" creationId="{A8B78AA0-A815-45F8-B41E-755B8A329A97}"/>
          </ac:spMkLst>
        </pc:spChg>
      </pc:sldChg>
      <pc:sldChg chg="modSp mod">
        <pc:chgData name="Marlin" userId="013bf8fc-b802-459b-a8d6-9562e23e7fe4" providerId="ADAL" clId="{3D6E1006-BB2D-41FA-B29F-6DB3688D8EF8}" dt="2020-04-09T15:41:05.476" v="837" actId="207"/>
        <pc:sldMkLst>
          <pc:docMk/>
          <pc:sldMk cId="2710062342" sldId="257"/>
        </pc:sldMkLst>
        <pc:spChg chg="mod">
          <ac:chgData name="Marlin" userId="013bf8fc-b802-459b-a8d6-9562e23e7fe4" providerId="ADAL" clId="{3D6E1006-BB2D-41FA-B29F-6DB3688D8EF8}" dt="2020-04-09T15:41:05.476" v="837" actId="207"/>
          <ac:spMkLst>
            <pc:docMk/>
            <pc:sldMk cId="2710062342" sldId="257"/>
            <ac:spMk id="3" creationId="{36520FC6-BF30-4A5E-A9FD-46617EB23A55}"/>
          </ac:spMkLst>
        </pc:spChg>
      </pc:sldChg>
      <pc:sldChg chg="modSp mod">
        <pc:chgData name="Marlin" userId="013bf8fc-b802-459b-a8d6-9562e23e7fe4" providerId="ADAL" clId="{3D6E1006-BB2D-41FA-B29F-6DB3688D8EF8}" dt="2020-04-09T15:41:23.956" v="840" actId="1076"/>
        <pc:sldMkLst>
          <pc:docMk/>
          <pc:sldMk cId="4249437130" sldId="258"/>
        </pc:sldMkLst>
        <pc:spChg chg="mod">
          <ac:chgData name="Marlin" userId="013bf8fc-b802-459b-a8d6-9562e23e7fe4" providerId="ADAL" clId="{3D6E1006-BB2D-41FA-B29F-6DB3688D8EF8}" dt="2020-04-09T15:41:14.932" v="838" actId="108"/>
          <ac:spMkLst>
            <pc:docMk/>
            <pc:sldMk cId="4249437130" sldId="258"/>
            <ac:spMk id="3" creationId="{36520FC6-BF30-4A5E-A9FD-46617EB23A55}"/>
          </ac:spMkLst>
        </pc:spChg>
        <pc:graphicFrameChg chg="mod modGraphic">
          <ac:chgData name="Marlin" userId="013bf8fc-b802-459b-a8d6-9562e23e7fe4" providerId="ADAL" clId="{3D6E1006-BB2D-41FA-B29F-6DB3688D8EF8}" dt="2020-04-09T15:41:23.956" v="840" actId="1076"/>
          <ac:graphicFrameMkLst>
            <pc:docMk/>
            <pc:sldMk cId="4249437130" sldId="258"/>
            <ac:graphicFrameMk id="4" creationId="{EA0FC158-2532-40FD-B0EB-3C7CF8945BE1}"/>
          </ac:graphicFrameMkLst>
        </pc:graphicFrameChg>
      </pc:sldChg>
      <pc:sldChg chg="del">
        <pc:chgData name="Marlin" userId="013bf8fc-b802-459b-a8d6-9562e23e7fe4" providerId="ADAL" clId="{3D6E1006-BB2D-41FA-B29F-6DB3688D8EF8}" dt="2020-04-09T16:04:36.711" v="2199" actId="47"/>
        <pc:sldMkLst>
          <pc:docMk/>
          <pc:sldMk cId="2877577997" sldId="260"/>
        </pc:sldMkLst>
      </pc:sldChg>
      <pc:sldChg chg="addSp delSp modSp new mod">
        <pc:chgData name="Marlin" userId="013bf8fc-b802-459b-a8d6-9562e23e7fe4" providerId="ADAL" clId="{3D6E1006-BB2D-41FA-B29F-6DB3688D8EF8}" dt="2020-04-09T16:04:26.794" v="2198" actId="1076"/>
        <pc:sldMkLst>
          <pc:docMk/>
          <pc:sldMk cId="3239661053" sldId="262"/>
        </pc:sldMkLst>
        <pc:spChg chg="mod">
          <ac:chgData name="Marlin" userId="013bf8fc-b802-459b-a8d6-9562e23e7fe4" providerId="ADAL" clId="{3D6E1006-BB2D-41FA-B29F-6DB3688D8EF8}" dt="2020-04-09T15:34:17.028" v="29" actId="20577"/>
          <ac:spMkLst>
            <pc:docMk/>
            <pc:sldMk cId="3239661053" sldId="262"/>
            <ac:spMk id="2" creationId="{8EB51954-96DC-4C10-AFAC-A41EAC1D48CF}"/>
          </ac:spMkLst>
        </pc:spChg>
        <pc:spChg chg="del">
          <ac:chgData name="Marlin" userId="013bf8fc-b802-459b-a8d6-9562e23e7fe4" providerId="ADAL" clId="{3D6E1006-BB2D-41FA-B29F-6DB3688D8EF8}" dt="2020-04-09T16:03:33.780" v="2070"/>
          <ac:spMkLst>
            <pc:docMk/>
            <pc:sldMk cId="3239661053" sldId="262"/>
            <ac:spMk id="3" creationId="{01146991-1920-44C1-9F2D-5CADECB72360}"/>
          </ac:spMkLst>
        </pc:spChg>
        <pc:spChg chg="add mod">
          <ac:chgData name="Marlin" userId="013bf8fc-b802-459b-a8d6-9562e23e7fe4" providerId="ADAL" clId="{3D6E1006-BB2D-41FA-B29F-6DB3688D8EF8}" dt="2020-04-09T16:03:43.856" v="2075" actId="1076"/>
          <ac:spMkLst>
            <pc:docMk/>
            <pc:sldMk cId="3239661053" sldId="262"/>
            <ac:spMk id="5" creationId="{D0B26663-51EC-4327-A614-90B0F7BF260B}"/>
          </ac:spMkLst>
        </pc:spChg>
        <pc:spChg chg="add mod">
          <ac:chgData name="Marlin" userId="013bf8fc-b802-459b-a8d6-9562e23e7fe4" providerId="ADAL" clId="{3D6E1006-BB2D-41FA-B29F-6DB3688D8EF8}" dt="2020-04-09T16:03:55.387" v="2097" actId="1076"/>
          <ac:spMkLst>
            <pc:docMk/>
            <pc:sldMk cId="3239661053" sldId="262"/>
            <ac:spMk id="7" creationId="{D48F96A1-0F7D-4094-A001-9FC64B3BF981}"/>
          </ac:spMkLst>
        </pc:spChg>
        <pc:spChg chg="add mod">
          <ac:chgData name="Marlin" userId="013bf8fc-b802-459b-a8d6-9562e23e7fe4" providerId="ADAL" clId="{3D6E1006-BB2D-41FA-B29F-6DB3688D8EF8}" dt="2020-04-09T16:04:26.794" v="2198" actId="1076"/>
          <ac:spMkLst>
            <pc:docMk/>
            <pc:sldMk cId="3239661053" sldId="262"/>
            <ac:spMk id="9" creationId="{269A47D7-9D3B-4DF0-B949-0548D82EEDF0}"/>
          </ac:spMkLst>
        </pc:spChg>
        <pc:picChg chg="add mod">
          <ac:chgData name="Marlin" userId="013bf8fc-b802-459b-a8d6-9562e23e7fe4" providerId="ADAL" clId="{3D6E1006-BB2D-41FA-B29F-6DB3688D8EF8}" dt="2020-04-09T16:03:37.420" v="2073" actId="1076"/>
          <ac:picMkLst>
            <pc:docMk/>
            <pc:sldMk cId="3239661053" sldId="262"/>
            <ac:picMk id="4" creationId="{BDA30AA9-D5EE-4205-B1EE-65AACA1049E6}"/>
          </ac:picMkLst>
        </pc:picChg>
        <pc:picChg chg="add mod">
          <ac:chgData name="Marlin" userId="013bf8fc-b802-459b-a8d6-9562e23e7fe4" providerId="ADAL" clId="{3D6E1006-BB2D-41FA-B29F-6DB3688D8EF8}" dt="2020-04-09T16:04:06.298" v="2099" actId="1076"/>
          <ac:picMkLst>
            <pc:docMk/>
            <pc:sldMk cId="3239661053" sldId="262"/>
            <ac:picMk id="8" creationId="{1879D5AF-1EAE-4708-924B-021494CA404C}"/>
          </ac:picMkLst>
        </pc:picChg>
        <pc:cxnChg chg="add mod">
          <ac:chgData name="Marlin" userId="013bf8fc-b802-459b-a8d6-9562e23e7fe4" providerId="ADAL" clId="{3D6E1006-BB2D-41FA-B29F-6DB3688D8EF8}" dt="2020-04-09T16:03:43.856" v="2075" actId="1076"/>
          <ac:cxnSpMkLst>
            <pc:docMk/>
            <pc:sldMk cId="3239661053" sldId="262"/>
            <ac:cxnSpMk id="6" creationId="{FD4286D6-B3F3-4C17-BBF9-671EA1A47FCF}"/>
          </ac:cxnSpMkLst>
        </pc:cxnChg>
      </pc:sldChg>
      <pc:sldChg chg="addSp delSp modSp new mod">
        <pc:chgData name="Marlin" userId="013bf8fc-b802-459b-a8d6-9562e23e7fe4" providerId="ADAL" clId="{3D6E1006-BB2D-41FA-B29F-6DB3688D8EF8}" dt="2020-04-09T15:35:47.240" v="130" actId="20577"/>
        <pc:sldMkLst>
          <pc:docMk/>
          <pc:sldMk cId="2855503673" sldId="263"/>
        </pc:sldMkLst>
        <pc:spChg chg="mod">
          <ac:chgData name="Marlin" userId="013bf8fc-b802-459b-a8d6-9562e23e7fe4" providerId="ADAL" clId="{3D6E1006-BB2D-41FA-B29F-6DB3688D8EF8}" dt="2020-04-09T15:34:43.142" v="55" actId="20577"/>
          <ac:spMkLst>
            <pc:docMk/>
            <pc:sldMk cId="2855503673" sldId="263"/>
            <ac:spMk id="2" creationId="{CDEC15D7-363A-4543-8FD4-7778F57EF342}"/>
          </ac:spMkLst>
        </pc:spChg>
        <pc:spChg chg="del mod">
          <ac:chgData name="Marlin" userId="013bf8fc-b802-459b-a8d6-9562e23e7fe4" providerId="ADAL" clId="{3D6E1006-BB2D-41FA-B29F-6DB3688D8EF8}" dt="2020-04-09T15:35:12.248" v="101" actId="478"/>
          <ac:spMkLst>
            <pc:docMk/>
            <pc:sldMk cId="2855503673" sldId="263"/>
            <ac:spMk id="3" creationId="{5FFE1103-7FD6-44D6-86A2-5D3957C55B7D}"/>
          </ac:spMkLst>
        </pc:spChg>
        <pc:spChg chg="add mod">
          <ac:chgData name="Marlin" userId="013bf8fc-b802-459b-a8d6-9562e23e7fe4" providerId="ADAL" clId="{3D6E1006-BB2D-41FA-B29F-6DB3688D8EF8}" dt="2020-04-09T15:35:34.724" v="108" actId="1582"/>
          <ac:spMkLst>
            <pc:docMk/>
            <pc:sldMk cId="2855503673" sldId="263"/>
            <ac:spMk id="5" creationId="{DC7F103B-8F9A-4350-9C0A-51FBCDFF402D}"/>
          </ac:spMkLst>
        </pc:spChg>
        <pc:spChg chg="add mod">
          <ac:chgData name="Marlin" userId="013bf8fc-b802-459b-a8d6-9562e23e7fe4" providerId="ADAL" clId="{3D6E1006-BB2D-41FA-B29F-6DB3688D8EF8}" dt="2020-04-09T15:35:47.240" v="130" actId="20577"/>
          <ac:spMkLst>
            <pc:docMk/>
            <pc:sldMk cId="2855503673" sldId="263"/>
            <ac:spMk id="6" creationId="{DB738F2A-C6BE-4D83-9ACA-095B7EB966B9}"/>
          </ac:spMkLst>
        </pc:spChg>
        <pc:picChg chg="add mod">
          <ac:chgData name="Marlin" userId="013bf8fc-b802-459b-a8d6-9562e23e7fe4" providerId="ADAL" clId="{3D6E1006-BB2D-41FA-B29F-6DB3688D8EF8}" dt="2020-04-09T15:35:17.057" v="104" actId="1076"/>
          <ac:picMkLst>
            <pc:docMk/>
            <pc:sldMk cId="2855503673" sldId="263"/>
            <ac:picMk id="4" creationId="{C7D6D31D-3CEE-4990-A048-B3CC7FC9108D}"/>
          </ac:picMkLst>
        </pc:picChg>
        <pc:cxnChg chg="add mod">
          <ac:chgData name="Marlin" userId="013bf8fc-b802-459b-a8d6-9562e23e7fe4" providerId="ADAL" clId="{3D6E1006-BB2D-41FA-B29F-6DB3688D8EF8}" dt="2020-04-09T15:35:44.246" v="110" actId="1076"/>
          <ac:cxnSpMkLst>
            <pc:docMk/>
            <pc:sldMk cId="2855503673" sldId="263"/>
            <ac:cxnSpMk id="7" creationId="{817F3912-F227-41DE-ADF5-E2161E617DDF}"/>
          </ac:cxnSpMkLst>
        </pc:cxnChg>
      </pc:sldChg>
      <pc:sldChg chg="add del">
        <pc:chgData name="Marlin" userId="013bf8fc-b802-459b-a8d6-9562e23e7fe4" providerId="ADAL" clId="{3D6E1006-BB2D-41FA-B29F-6DB3688D8EF8}" dt="2020-04-09T15:35:05.195" v="98"/>
        <pc:sldMkLst>
          <pc:docMk/>
          <pc:sldMk cId="2306368230" sldId="264"/>
        </pc:sldMkLst>
      </pc:sldChg>
      <pc:sldChg chg="addSp delSp modSp add mod">
        <pc:chgData name="Marlin" userId="013bf8fc-b802-459b-a8d6-9562e23e7fe4" providerId="ADAL" clId="{3D6E1006-BB2D-41FA-B29F-6DB3688D8EF8}" dt="2020-04-09T15:36:37.558" v="229" actId="1076"/>
        <pc:sldMkLst>
          <pc:docMk/>
          <pc:sldMk cId="4186723673" sldId="264"/>
        </pc:sldMkLst>
        <pc:spChg chg="mod">
          <ac:chgData name="Marlin" userId="013bf8fc-b802-459b-a8d6-9562e23e7fe4" providerId="ADAL" clId="{3D6E1006-BB2D-41FA-B29F-6DB3688D8EF8}" dt="2020-04-09T15:36:10.361" v="140" actId="1076"/>
          <ac:spMkLst>
            <pc:docMk/>
            <pc:sldMk cId="4186723673" sldId="264"/>
            <ac:spMk id="5" creationId="{DC7F103B-8F9A-4350-9C0A-51FBCDFF402D}"/>
          </ac:spMkLst>
        </pc:spChg>
        <pc:spChg chg="mod">
          <ac:chgData name="Marlin" userId="013bf8fc-b802-459b-a8d6-9562e23e7fe4" providerId="ADAL" clId="{3D6E1006-BB2D-41FA-B29F-6DB3688D8EF8}" dt="2020-04-09T15:36:10.361" v="140" actId="1076"/>
          <ac:spMkLst>
            <pc:docMk/>
            <pc:sldMk cId="4186723673" sldId="264"/>
            <ac:spMk id="6" creationId="{DB738F2A-C6BE-4D83-9ACA-095B7EB966B9}"/>
          </ac:spMkLst>
        </pc:spChg>
        <pc:spChg chg="add mod">
          <ac:chgData name="Marlin" userId="013bf8fc-b802-459b-a8d6-9562e23e7fe4" providerId="ADAL" clId="{3D6E1006-BB2D-41FA-B29F-6DB3688D8EF8}" dt="2020-04-09T15:36:37.558" v="229" actId="1076"/>
          <ac:spMkLst>
            <pc:docMk/>
            <pc:sldMk cId="4186723673" sldId="264"/>
            <ac:spMk id="9" creationId="{9CD39E2C-0141-4BF3-B628-96ECAC6888C6}"/>
          </ac:spMkLst>
        </pc:spChg>
        <pc:picChg chg="del">
          <ac:chgData name="Marlin" userId="013bf8fc-b802-459b-a8d6-9562e23e7fe4" providerId="ADAL" clId="{3D6E1006-BB2D-41FA-B29F-6DB3688D8EF8}" dt="2020-04-09T15:35:51.855" v="132" actId="478"/>
          <ac:picMkLst>
            <pc:docMk/>
            <pc:sldMk cId="4186723673" sldId="264"/>
            <ac:picMk id="4" creationId="{C7D6D31D-3CEE-4990-A048-B3CC7FC9108D}"/>
          </ac:picMkLst>
        </pc:picChg>
        <pc:picChg chg="add mod ord">
          <ac:chgData name="Marlin" userId="013bf8fc-b802-459b-a8d6-9562e23e7fe4" providerId="ADAL" clId="{3D6E1006-BB2D-41FA-B29F-6DB3688D8EF8}" dt="2020-04-09T15:36:10.361" v="140" actId="1076"/>
          <ac:picMkLst>
            <pc:docMk/>
            <pc:sldMk cId="4186723673" sldId="264"/>
            <ac:picMk id="8" creationId="{F04A56E0-77C7-4F34-94F3-01AC76CAAE33}"/>
          </ac:picMkLst>
        </pc:picChg>
        <pc:cxnChg chg="mod">
          <ac:chgData name="Marlin" userId="013bf8fc-b802-459b-a8d6-9562e23e7fe4" providerId="ADAL" clId="{3D6E1006-BB2D-41FA-B29F-6DB3688D8EF8}" dt="2020-04-09T15:36:10.361" v="140" actId="1076"/>
          <ac:cxnSpMkLst>
            <pc:docMk/>
            <pc:sldMk cId="4186723673" sldId="264"/>
            <ac:cxnSpMk id="7" creationId="{817F3912-F227-41DE-ADF5-E2161E617DDF}"/>
          </ac:cxnSpMkLst>
        </pc:cxnChg>
      </pc:sldChg>
      <pc:sldChg chg="addSp delSp modSp add mod">
        <pc:chgData name="Marlin" userId="013bf8fc-b802-459b-a8d6-9562e23e7fe4" providerId="ADAL" clId="{3D6E1006-BB2D-41FA-B29F-6DB3688D8EF8}" dt="2020-04-09T15:39:44.277" v="727" actId="14100"/>
        <pc:sldMkLst>
          <pc:docMk/>
          <pc:sldMk cId="95378694" sldId="265"/>
        </pc:sldMkLst>
        <pc:spChg chg="mod">
          <ac:chgData name="Marlin" userId="013bf8fc-b802-459b-a8d6-9562e23e7fe4" providerId="ADAL" clId="{3D6E1006-BB2D-41FA-B29F-6DB3688D8EF8}" dt="2020-04-09T15:37:05.522" v="239" actId="14100"/>
          <ac:spMkLst>
            <pc:docMk/>
            <pc:sldMk cId="95378694" sldId="265"/>
            <ac:spMk id="5" creationId="{DC7F103B-8F9A-4350-9C0A-51FBCDFF402D}"/>
          </ac:spMkLst>
        </pc:spChg>
        <pc:spChg chg="del">
          <ac:chgData name="Marlin" userId="013bf8fc-b802-459b-a8d6-9562e23e7fe4" providerId="ADAL" clId="{3D6E1006-BB2D-41FA-B29F-6DB3688D8EF8}" dt="2020-04-09T15:36:46.810" v="231" actId="478"/>
          <ac:spMkLst>
            <pc:docMk/>
            <pc:sldMk cId="95378694" sldId="265"/>
            <ac:spMk id="6" creationId="{DB738F2A-C6BE-4D83-9ACA-095B7EB966B9}"/>
          </ac:spMkLst>
        </pc:spChg>
        <pc:spChg chg="del">
          <ac:chgData name="Marlin" userId="013bf8fc-b802-459b-a8d6-9562e23e7fe4" providerId="ADAL" clId="{3D6E1006-BB2D-41FA-B29F-6DB3688D8EF8}" dt="2020-04-09T15:36:46.810" v="231" actId="478"/>
          <ac:spMkLst>
            <pc:docMk/>
            <pc:sldMk cId="95378694" sldId="265"/>
            <ac:spMk id="9" creationId="{9CD39E2C-0141-4BF3-B628-96ECAC6888C6}"/>
          </ac:spMkLst>
        </pc:spChg>
        <pc:spChg chg="add del mod">
          <ac:chgData name="Marlin" userId="013bf8fc-b802-459b-a8d6-9562e23e7fe4" providerId="ADAL" clId="{3D6E1006-BB2D-41FA-B29F-6DB3688D8EF8}" dt="2020-04-09T15:38:03.930" v="485" actId="478"/>
          <ac:spMkLst>
            <pc:docMk/>
            <pc:sldMk cId="95378694" sldId="265"/>
            <ac:spMk id="12" creationId="{AE23636B-C611-4056-95B9-024642570F2A}"/>
          </ac:spMkLst>
        </pc:spChg>
        <pc:spChg chg="add mod">
          <ac:chgData name="Marlin" userId="013bf8fc-b802-459b-a8d6-9562e23e7fe4" providerId="ADAL" clId="{3D6E1006-BB2D-41FA-B29F-6DB3688D8EF8}" dt="2020-04-09T15:38:06.654" v="486" actId="1076"/>
          <ac:spMkLst>
            <pc:docMk/>
            <pc:sldMk cId="95378694" sldId="265"/>
            <ac:spMk id="13" creationId="{DB18468B-CA7F-45CA-8C56-2054AFFB67EE}"/>
          </ac:spMkLst>
        </pc:spChg>
        <pc:spChg chg="add mod">
          <ac:chgData name="Marlin" userId="013bf8fc-b802-459b-a8d6-9562e23e7fe4" providerId="ADAL" clId="{3D6E1006-BB2D-41FA-B29F-6DB3688D8EF8}" dt="2020-04-09T15:39:41.477" v="726" actId="1076"/>
          <ac:spMkLst>
            <pc:docMk/>
            <pc:sldMk cId="95378694" sldId="265"/>
            <ac:spMk id="14" creationId="{752364C2-93B3-4038-A526-F7310424EA4D}"/>
          </ac:spMkLst>
        </pc:spChg>
        <pc:picChg chg="add mod ord">
          <ac:chgData name="Marlin" userId="013bf8fc-b802-459b-a8d6-9562e23e7fe4" providerId="ADAL" clId="{3D6E1006-BB2D-41FA-B29F-6DB3688D8EF8}" dt="2020-04-09T15:36:57.932" v="236" actId="167"/>
          <ac:picMkLst>
            <pc:docMk/>
            <pc:sldMk cId="95378694" sldId="265"/>
            <ac:picMk id="4" creationId="{9FFDF521-34D5-4A82-8021-8B11B6CF0810}"/>
          </ac:picMkLst>
        </pc:picChg>
        <pc:picChg chg="del">
          <ac:chgData name="Marlin" userId="013bf8fc-b802-459b-a8d6-9562e23e7fe4" providerId="ADAL" clId="{3D6E1006-BB2D-41FA-B29F-6DB3688D8EF8}" dt="2020-04-09T15:36:48.293" v="232" actId="478"/>
          <ac:picMkLst>
            <pc:docMk/>
            <pc:sldMk cId="95378694" sldId="265"/>
            <ac:picMk id="8" creationId="{F04A56E0-77C7-4F34-94F3-01AC76CAAE33}"/>
          </ac:picMkLst>
        </pc:picChg>
        <pc:cxnChg chg="mod">
          <ac:chgData name="Marlin" userId="013bf8fc-b802-459b-a8d6-9562e23e7fe4" providerId="ADAL" clId="{3D6E1006-BB2D-41FA-B29F-6DB3688D8EF8}" dt="2020-04-09T15:37:12.136" v="242" actId="14100"/>
          <ac:cxnSpMkLst>
            <pc:docMk/>
            <pc:sldMk cId="95378694" sldId="265"/>
            <ac:cxnSpMk id="7" creationId="{817F3912-F227-41DE-ADF5-E2161E617DDF}"/>
          </ac:cxnSpMkLst>
        </pc:cxnChg>
        <pc:cxnChg chg="add mod">
          <ac:chgData name="Marlin" userId="013bf8fc-b802-459b-a8d6-9562e23e7fe4" providerId="ADAL" clId="{3D6E1006-BB2D-41FA-B29F-6DB3688D8EF8}" dt="2020-04-09T15:39:44.277" v="727" actId="14100"/>
          <ac:cxnSpMkLst>
            <pc:docMk/>
            <pc:sldMk cId="95378694" sldId="265"/>
            <ac:cxnSpMk id="15" creationId="{58B9DDF0-9127-44BB-941F-3A62D193C2E6}"/>
          </ac:cxnSpMkLst>
        </pc:cxnChg>
      </pc:sldChg>
      <pc:sldChg chg="addSp modSp new mod">
        <pc:chgData name="Marlin" userId="013bf8fc-b802-459b-a8d6-9562e23e7fe4" providerId="ADAL" clId="{3D6E1006-BB2D-41FA-B29F-6DB3688D8EF8}" dt="2020-04-09T15:47:51.238" v="1734" actId="20577"/>
        <pc:sldMkLst>
          <pc:docMk/>
          <pc:sldMk cId="1275995446" sldId="266"/>
        </pc:sldMkLst>
        <pc:spChg chg="mod">
          <ac:chgData name="Marlin" userId="013bf8fc-b802-459b-a8d6-9562e23e7fe4" providerId="ADAL" clId="{3D6E1006-BB2D-41FA-B29F-6DB3688D8EF8}" dt="2020-04-09T15:39:53.351" v="732" actId="20577"/>
          <ac:spMkLst>
            <pc:docMk/>
            <pc:sldMk cId="1275995446" sldId="266"/>
            <ac:spMk id="2" creationId="{8BB7ABCD-90FE-4F66-8196-52164EFDEC8C}"/>
          </ac:spMkLst>
        </pc:spChg>
        <pc:spChg chg="mod">
          <ac:chgData name="Marlin" userId="013bf8fc-b802-459b-a8d6-9562e23e7fe4" providerId="ADAL" clId="{3D6E1006-BB2D-41FA-B29F-6DB3688D8EF8}" dt="2020-04-09T15:43:11.401" v="844" actId="1076"/>
          <ac:spMkLst>
            <pc:docMk/>
            <pc:sldMk cId="1275995446" sldId="266"/>
            <ac:spMk id="3" creationId="{15FF77C6-CF19-4BB5-BAEE-3DBD208411AF}"/>
          </ac:spMkLst>
        </pc:spChg>
        <pc:spChg chg="add mod">
          <ac:chgData name="Marlin" userId="013bf8fc-b802-459b-a8d6-9562e23e7fe4" providerId="ADAL" clId="{3D6E1006-BB2D-41FA-B29F-6DB3688D8EF8}" dt="2020-04-09T15:44:33.642" v="1327" actId="1076"/>
          <ac:spMkLst>
            <pc:docMk/>
            <pc:sldMk cId="1275995446" sldId="266"/>
            <ac:spMk id="5" creationId="{E08BF844-E4A1-44F8-AAA6-33D2084666B3}"/>
          </ac:spMkLst>
        </pc:spChg>
        <pc:spChg chg="add mod">
          <ac:chgData name="Marlin" userId="013bf8fc-b802-459b-a8d6-9562e23e7fe4" providerId="ADAL" clId="{3D6E1006-BB2D-41FA-B29F-6DB3688D8EF8}" dt="2020-04-09T15:45:16.700" v="1331" actId="1582"/>
          <ac:spMkLst>
            <pc:docMk/>
            <pc:sldMk cId="1275995446" sldId="266"/>
            <ac:spMk id="6" creationId="{7B49EE10-53F1-46CD-81A8-741B638D86FB}"/>
          </ac:spMkLst>
        </pc:spChg>
        <pc:spChg chg="add mod">
          <ac:chgData name="Marlin" userId="013bf8fc-b802-459b-a8d6-9562e23e7fe4" providerId="ADAL" clId="{3D6E1006-BB2D-41FA-B29F-6DB3688D8EF8}" dt="2020-04-09T15:45:44.201" v="1419" actId="208"/>
          <ac:spMkLst>
            <pc:docMk/>
            <pc:sldMk cId="1275995446" sldId="266"/>
            <ac:spMk id="7" creationId="{95F3871C-88A9-48A5-B363-26240B354BC9}"/>
          </ac:spMkLst>
        </pc:spChg>
        <pc:spChg chg="add mod">
          <ac:chgData name="Marlin" userId="013bf8fc-b802-459b-a8d6-9562e23e7fe4" providerId="ADAL" clId="{3D6E1006-BB2D-41FA-B29F-6DB3688D8EF8}" dt="2020-04-09T15:47:51.238" v="1734" actId="20577"/>
          <ac:spMkLst>
            <pc:docMk/>
            <pc:sldMk cId="1275995446" sldId="266"/>
            <ac:spMk id="10" creationId="{D0526325-0386-45A0-900E-AD26479B8CCC}"/>
          </ac:spMkLst>
        </pc:spChg>
        <pc:spChg chg="add mod">
          <ac:chgData name="Marlin" userId="013bf8fc-b802-459b-a8d6-9562e23e7fe4" providerId="ADAL" clId="{3D6E1006-BB2D-41FA-B29F-6DB3688D8EF8}" dt="2020-04-09T15:47:32.069" v="1653" actId="208"/>
          <ac:spMkLst>
            <pc:docMk/>
            <pc:sldMk cId="1275995446" sldId="266"/>
            <ac:spMk id="13" creationId="{C743980D-B901-4C62-8748-9CD024CE0A00}"/>
          </ac:spMkLst>
        </pc:spChg>
        <pc:picChg chg="add mod">
          <ac:chgData name="Marlin" userId="013bf8fc-b802-459b-a8d6-9562e23e7fe4" providerId="ADAL" clId="{3D6E1006-BB2D-41FA-B29F-6DB3688D8EF8}" dt="2020-04-09T15:43:15.819" v="847" actId="1076"/>
          <ac:picMkLst>
            <pc:docMk/>
            <pc:sldMk cId="1275995446" sldId="266"/>
            <ac:picMk id="4" creationId="{D08E22DD-34E0-4EB8-AB02-8C54F91C20DB}"/>
          </ac:picMkLst>
        </pc:picChg>
        <pc:cxnChg chg="add mod">
          <ac:chgData name="Marlin" userId="013bf8fc-b802-459b-a8d6-9562e23e7fe4" providerId="ADAL" clId="{3D6E1006-BB2D-41FA-B29F-6DB3688D8EF8}" dt="2020-04-09T15:46:27.626" v="1647" actId="1582"/>
          <ac:cxnSpMkLst>
            <pc:docMk/>
            <pc:sldMk cId="1275995446" sldId="266"/>
            <ac:cxnSpMk id="9" creationId="{5AB7DAA7-580C-4C1B-93C8-94A4BCFE3F26}"/>
          </ac:cxnSpMkLst>
        </pc:cxnChg>
        <pc:cxnChg chg="add mod">
          <ac:chgData name="Marlin" userId="013bf8fc-b802-459b-a8d6-9562e23e7fe4" providerId="ADAL" clId="{3D6E1006-BB2D-41FA-B29F-6DB3688D8EF8}" dt="2020-04-09T15:47:36.699" v="1654" actId="14100"/>
          <ac:cxnSpMkLst>
            <pc:docMk/>
            <pc:sldMk cId="1275995446" sldId="266"/>
            <ac:cxnSpMk id="11" creationId="{C07EB746-DA44-4120-8727-91D1F5EF3635}"/>
          </ac:cxnSpMkLst>
        </pc:cxnChg>
      </pc:sldChg>
      <pc:sldChg chg="addSp delSp modSp new mod">
        <pc:chgData name="Marlin" userId="013bf8fc-b802-459b-a8d6-9562e23e7fe4" providerId="ADAL" clId="{3D6E1006-BB2D-41FA-B29F-6DB3688D8EF8}" dt="2020-04-09T15:55:11.646" v="1942" actId="208"/>
        <pc:sldMkLst>
          <pc:docMk/>
          <pc:sldMk cId="3269174284" sldId="267"/>
        </pc:sldMkLst>
        <pc:spChg chg="mod">
          <ac:chgData name="Marlin" userId="013bf8fc-b802-459b-a8d6-9562e23e7fe4" providerId="ADAL" clId="{3D6E1006-BB2D-41FA-B29F-6DB3688D8EF8}" dt="2020-04-09T15:48:29.072" v="1762" actId="20577"/>
          <ac:spMkLst>
            <pc:docMk/>
            <pc:sldMk cId="3269174284" sldId="267"/>
            <ac:spMk id="2" creationId="{A32C3D98-B031-43E4-9045-2CCA2FE6BD1B}"/>
          </ac:spMkLst>
        </pc:spChg>
        <pc:spChg chg="del">
          <ac:chgData name="Marlin" userId="013bf8fc-b802-459b-a8d6-9562e23e7fe4" providerId="ADAL" clId="{3D6E1006-BB2D-41FA-B29F-6DB3688D8EF8}" dt="2020-04-09T15:48:30.748" v="1763"/>
          <ac:spMkLst>
            <pc:docMk/>
            <pc:sldMk cId="3269174284" sldId="267"/>
            <ac:spMk id="3" creationId="{3CA07A72-4C51-4AC8-83A5-7FF0EF22BD1B}"/>
          </ac:spMkLst>
        </pc:spChg>
        <pc:spChg chg="add mod">
          <ac:chgData name="Marlin" userId="013bf8fc-b802-459b-a8d6-9562e23e7fe4" providerId="ADAL" clId="{3D6E1006-BB2D-41FA-B29F-6DB3688D8EF8}" dt="2020-04-09T15:49:01.455" v="1774" actId="1582"/>
          <ac:spMkLst>
            <pc:docMk/>
            <pc:sldMk cId="3269174284" sldId="267"/>
            <ac:spMk id="5" creationId="{ED616858-14A2-478C-A8CA-0506A315150B}"/>
          </ac:spMkLst>
        </pc:spChg>
        <pc:spChg chg="add mod">
          <ac:chgData name="Marlin" userId="013bf8fc-b802-459b-a8d6-9562e23e7fe4" providerId="ADAL" clId="{3D6E1006-BB2D-41FA-B29F-6DB3688D8EF8}" dt="2020-04-09T15:48:55.795" v="1773" actId="1582"/>
          <ac:spMkLst>
            <pc:docMk/>
            <pc:sldMk cId="3269174284" sldId="267"/>
            <ac:spMk id="6" creationId="{8E346ACE-61F5-40C2-9A4C-3BA7E48960CB}"/>
          </ac:spMkLst>
        </pc:spChg>
        <pc:spChg chg="add mod">
          <ac:chgData name="Marlin" userId="013bf8fc-b802-459b-a8d6-9562e23e7fe4" providerId="ADAL" clId="{3D6E1006-BB2D-41FA-B29F-6DB3688D8EF8}" dt="2020-04-09T15:49:58.121" v="1875" actId="1582"/>
          <ac:spMkLst>
            <pc:docMk/>
            <pc:sldMk cId="3269174284" sldId="267"/>
            <ac:spMk id="7" creationId="{50B89012-372F-4023-B159-70E1241463EC}"/>
          </ac:spMkLst>
        </pc:spChg>
        <pc:spChg chg="add mod">
          <ac:chgData name="Marlin" userId="013bf8fc-b802-459b-a8d6-9562e23e7fe4" providerId="ADAL" clId="{3D6E1006-BB2D-41FA-B29F-6DB3688D8EF8}" dt="2020-04-09T15:49:58.121" v="1875" actId="1582"/>
          <ac:spMkLst>
            <pc:docMk/>
            <pc:sldMk cId="3269174284" sldId="267"/>
            <ac:spMk id="8" creationId="{61E8C21B-ADEF-46DA-9E3D-F7DAC994C8F2}"/>
          </ac:spMkLst>
        </pc:spChg>
        <pc:spChg chg="add del mod">
          <ac:chgData name="Marlin" userId="013bf8fc-b802-459b-a8d6-9562e23e7fe4" providerId="ADAL" clId="{3D6E1006-BB2D-41FA-B29F-6DB3688D8EF8}" dt="2020-04-09T15:53:44.254" v="1896" actId="478"/>
          <ac:spMkLst>
            <pc:docMk/>
            <pc:sldMk cId="3269174284" sldId="267"/>
            <ac:spMk id="9" creationId="{EA2A9AFD-5464-4F21-82E9-83E73CD2812E}"/>
          </ac:spMkLst>
        </pc:spChg>
        <pc:spChg chg="add mod">
          <ac:chgData name="Marlin" userId="013bf8fc-b802-459b-a8d6-9562e23e7fe4" providerId="ADAL" clId="{3D6E1006-BB2D-41FA-B29F-6DB3688D8EF8}" dt="2020-04-09T15:50:13.849" v="1886" actId="571"/>
          <ac:spMkLst>
            <pc:docMk/>
            <pc:sldMk cId="3269174284" sldId="267"/>
            <ac:spMk id="10" creationId="{4E3A3B2B-8945-4808-9F0F-6F1A9FBB4B86}"/>
          </ac:spMkLst>
        </pc:spChg>
        <pc:spChg chg="add mod">
          <ac:chgData name="Marlin" userId="013bf8fc-b802-459b-a8d6-9562e23e7fe4" providerId="ADAL" clId="{3D6E1006-BB2D-41FA-B29F-6DB3688D8EF8}" dt="2020-04-09T15:54:04.630" v="1905" actId="1076"/>
          <ac:spMkLst>
            <pc:docMk/>
            <pc:sldMk cId="3269174284" sldId="267"/>
            <ac:spMk id="11" creationId="{39E839BA-CD43-4561-B845-230786A89CCC}"/>
          </ac:spMkLst>
        </pc:spChg>
        <pc:spChg chg="add mod">
          <ac:chgData name="Marlin" userId="013bf8fc-b802-459b-a8d6-9562e23e7fe4" providerId="ADAL" clId="{3D6E1006-BB2D-41FA-B29F-6DB3688D8EF8}" dt="2020-04-09T15:53:59.430" v="1902" actId="208"/>
          <ac:spMkLst>
            <pc:docMk/>
            <pc:sldMk cId="3269174284" sldId="267"/>
            <ac:spMk id="12" creationId="{695AB764-3719-4598-8725-0724F052D8DE}"/>
          </ac:spMkLst>
        </pc:spChg>
        <pc:spChg chg="add del">
          <ac:chgData name="Marlin" userId="013bf8fc-b802-459b-a8d6-9562e23e7fe4" providerId="ADAL" clId="{3D6E1006-BB2D-41FA-B29F-6DB3688D8EF8}" dt="2020-04-09T15:54:22.072" v="1913" actId="11529"/>
          <ac:spMkLst>
            <pc:docMk/>
            <pc:sldMk cId="3269174284" sldId="267"/>
            <ac:spMk id="13" creationId="{2846F63D-4D09-410C-B657-9B6B36EB4BF8}"/>
          </ac:spMkLst>
        </pc:spChg>
        <pc:spChg chg="add del mod">
          <ac:chgData name="Marlin" userId="013bf8fc-b802-459b-a8d6-9562e23e7fe4" providerId="ADAL" clId="{3D6E1006-BB2D-41FA-B29F-6DB3688D8EF8}" dt="2020-04-09T15:54:21.659" v="1912"/>
          <ac:spMkLst>
            <pc:docMk/>
            <pc:sldMk cId="3269174284" sldId="267"/>
            <ac:spMk id="14" creationId="{32A517DF-3193-410F-A414-9AD3037EFDBB}"/>
          </ac:spMkLst>
        </pc:spChg>
        <pc:spChg chg="add mod">
          <ac:chgData name="Marlin" userId="013bf8fc-b802-459b-a8d6-9562e23e7fe4" providerId="ADAL" clId="{3D6E1006-BB2D-41FA-B29F-6DB3688D8EF8}" dt="2020-04-09T15:54:47.363" v="1923" actId="208"/>
          <ac:spMkLst>
            <pc:docMk/>
            <pc:sldMk cId="3269174284" sldId="267"/>
            <ac:spMk id="15" creationId="{CD1C7C31-313E-412A-B034-CFD764FD2C79}"/>
          </ac:spMkLst>
        </pc:spChg>
        <pc:spChg chg="add mod">
          <ac:chgData name="Marlin" userId="013bf8fc-b802-459b-a8d6-9562e23e7fe4" providerId="ADAL" clId="{3D6E1006-BB2D-41FA-B29F-6DB3688D8EF8}" dt="2020-04-09T15:54:47.363" v="1923" actId="208"/>
          <ac:spMkLst>
            <pc:docMk/>
            <pc:sldMk cId="3269174284" sldId="267"/>
            <ac:spMk id="16" creationId="{E5BA8DE2-D34A-4E74-B452-655A02B1D148}"/>
          </ac:spMkLst>
        </pc:spChg>
        <pc:spChg chg="add mod">
          <ac:chgData name="Marlin" userId="013bf8fc-b802-459b-a8d6-9562e23e7fe4" providerId="ADAL" clId="{3D6E1006-BB2D-41FA-B29F-6DB3688D8EF8}" dt="2020-04-09T15:54:58.788" v="1936" actId="1076"/>
          <ac:spMkLst>
            <pc:docMk/>
            <pc:sldMk cId="3269174284" sldId="267"/>
            <ac:spMk id="17" creationId="{26473DFA-B7D1-45FB-8CFD-BEA52861F2F6}"/>
          </ac:spMkLst>
        </pc:spChg>
        <pc:picChg chg="add mod">
          <ac:chgData name="Marlin" userId="013bf8fc-b802-459b-a8d6-9562e23e7fe4" providerId="ADAL" clId="{3D6E1006-BB2D-41FA-B29F-6DB3688D8EF8}" dt="2020-04-09T15:54:01.389" v="1904" actId="1076"/>
          <ac:picMkLst>
            <pc:docMk/>
            <pc:sldMk cId="3269174284" sldId="267"/>
            <ac:picMk id="4" creationId="{3BFCCF13-4EF4-49DF-A989-4976957EC676}"/>
          </ac:picMkLst>
        </pc:picChg>
        <pc:cxnChg chg="add mod">
          <ac:chgData name="Marlin" userId="013bf8fc-b802-459b-a8d6-9562e23e7fe4" providerId="ADAL" clId="{3D6E1006-BB2D-41FA-B29F-6DB3688D8EF8}" dt="2020-04-09T15:55:11.646" v="1942" actId="208"/>
          <ac:cxnSpMkLst>
            <pc:docMk/>
            <pc:sldMk cId="3269174284" sldId="267"/>
            <ac:cxnSpMk id="19" creationId="{FE5EAF34-A065-4657-A94A-E10318200741}"/>
          </ac:cxnSpMkLst>
        </pc:cxnChg>
        <pc:cxnChg chg="add mod">
          <ac:chgData name="Marlin" userId="013bf8fc-b802-459b-a8d6-9562e23e7fe4" providerId="ADAL" clId="{3D6E1006-BB2D-41FA-B29F-6DB3688D8EF8}" dt="2020-04-09T15:55:11.646" v="1942" actId="208"/>
          <ac:cxnSpMkLst>
            <pc:docMk/>
            <pc:sldMk cId="3269174284" sldId="267"/>
            <ac:cxnSpMk id="20" creationId="{453A074E-544F-4975-89FD-8746CBB39861}"/>
          </ac:cxnSpMkLst>
        </pc:cxnChg>
      </pc:sldChg>
      <pc:sldChg chg="addSp delSp modSp add mod">
        <pc:chgData name="Marlin" userId="013bf8fc-b802-459b-a8d6-9562e23e7fe4" providerId="ADAL" clId="{3D6E1006-BB2D-41FA-B29F-6DB3688D8EF8}" dt="2020-04-09T16:06:23.545" v="2284" actId="14100"/>
        <pc:sldMkLst>
          <pc:docMk/>
          <pc:sldMk cId="260225281" sldId="268"/>
        </pc:sldMkLst>
        <pc:spChg chg="mod">
          <ac:chgData name="Marlin" userId="013bf8fc-b802-459b-a8d6-9562e23e7fe4" providerId="ADAL" clId="{3D6E1006-BB2D-41FA-B29F-6DB3688D8EF8}" dt="2020-04-09T16:00:34.128" v="1970" actId="20577"/>
          <ac:spMkLst>
            <pc:docMk/>
            <pc:sldMk cId="260225281" sldId="268"/>
            <ac:spMk id="2" creationId="{8BB7ABCD-90FE-4F66-8196-52164EFDEC8C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3" creationId="{15FF77C6-CF19-4BB5-BAEE-3DBD208411AF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5" creationId="{E08BF844-E4A1-44F8-AAA6-33D2084666B3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6" creationId="{7B49EE10-53F1-46CD-81A8-741B638D86FB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7" creationId="{95F3871C-88A9-48A5-B363-26240B354BC9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10" creationId="{D0526325-0386-45A0-900E-AD26479B8CCC}"/>
          </ac:spMkLst>
        </pc:spChg>
        <pc:spChg chg="add del mod">
          <ac:chgData name="Marlin" userId="013bf8fc-b802-459b-a8d6-9562e23e7fe4" providerId="ADAL" clId="{3D6E1006-BB2D-41FA-B29F-6DB3688D8EF8}" dt="2020-04-09T16:00:28.851" v="1949"/>
          <ac:spMkLst>
            <pc:docMk/>
            <pc:sldMk cId="260225281" sldId="268"/>
            <ac:spMk id="12" creationId="{708C95A8-761F-4B19-B406-394BADD864C5}"/>
          </ac:spMkLst>
        </pc:spChg>
        <pc:spChg chg="del">
          <ac:chgData name="Marlin" userId="013bf8fc-b802-459b-a8d6-9562e23e7fe4" providerId="ADAL" clId="{3D6E1006-BB2D-41FA-B29F-6DB3688D8EF8}" dt="2020-04-09T16:00:20.517" v="1944" actId="478"/>
          <ac:spMkLst>
            <pc:docMk/>
            <pc:sldMk cId="260225281" sldId="268"/>
            <ac:spMk id="13" creationId="{C743980D-B901-4C62-8748-9CD024CE0A00}"/>
          </ac:spMkLst>
        </pc:spChg>
        <pc:spChg chg="add mod">
          <ac:chgData name="Marlin" userId="013bf8fc-b802-459b-a8d6-9562e23e7fe4" providerId="ADAL" clId="{3D6E1006-BB2D-41FA-B29F-6DB3688D8EF8}" dt="2020-04-09T16:00:59.648" v="1981" actId="14100"/>
          <ac:spMkLst>
            <pc:docMk/>
            <pc:sldMk cId="260225281" sldId="268"/>
            <ac:spMk id="15" creationId="{B39F64D4-2E2D-41CD-907C-6636872943DC}"/>
          </ac:spMkLst>
        </pc:spChg>
        <pc:spChg chg="add mod">
          <ac:chgData name="Marlin" userId="013bf8fc-b802-459b-a8d6-9562e23e7fe4" providerId="ADAL" clId="{3D6E1006-BB2D-41FA-B29F-6DB3688D8EF8}" dt="2020-04-09T16:05:28.725" v="2239" actId="20577"/>
          <ac:spMkLst>
            <pc:docMk/>
            <pc:sldMk cId="260225281" sldId="268"/>
            <ac:spMk id="21" creationId="{59504786-58C2-4018-A697-1F5DE623E307}"/>
          </ac:spMkLst>
        </pc:spChg>
        <pc:spChg chg="add mod">
          <ac:chgData name="Marlin" userId="013bf8fc-b802-459b-a8d6-9562e23e7fe4" providerId="ADAL" clId="{3D6E1006-BB2D-41FA-B29F-6DB3688D8EF8}" dt="2020-04-09T16:02:54.292" v="2022" actId="14100"/>
          <ac:spMkLst>
            <pc:docMk/>
            <pc:sldMk cId="260225281" sldId="268"/>
            <ac:spMk id="24" creationId="{2D074189-2E02-4314-B50A-D26EFA84D14C}"/>
          </ac:spMkLst>
        </pc:spChg>
        <pc:spChg chg="add mod">
          <ac:chgData name="Marlin" userId="013bf8fc-b802-459b-a8d6-9562e23e7fe4" providerId="ADAL" clId="{3D6E1006-BB2D-41FA-B29F-6DB3688D8EF8}" dt="2020-04-09T16:03:02.116" v="2026" actId="1076"/>
          <ac:spMkLst>
            <pc:docMk/>
            <pc:sldMk cId="260225281" sldId="268"/>
            <ac:spMk id="25" creationId="{37C85292-D8B9-4E7A-BA8E-91EB230C2F01}"/>
          </ac:spMkLst>
        </pc:spChg>
        <pc:spChg chg="add mod">
          <ac:chgData name="Marlin" userId="013bf8fc-b802-459b-a8d6-9562e23e7fe4" providerId="ADAL" clId="{3D6E1006-BB2D-41FA-B29F-6DB3688D8EF8}" dt="2020-04-09T16:06:13.096" v="2279" actId="1076"/>
          <ac:spMkLst>
            <pc:docMk/>
            <pc:sldMk cId="260225281" sldId="268"/>
            <ac:spMk id="28" creationId="{D3735CEB-A1B5-442B-93EB-F70186B0F8E0}"/>
          </ac:spMkLst>
        </pc:spChg>
        <pc:spChg chg="add mod">
          <ac:chgData name="Marlin" userId="013bf8fc-b802-459b-a8d6-9562e23e7fe4" providerId="ADAL" clId="{3D6E1006-BB2D-41FA-B29F-6DB3688D8EF8}" dt="2020-04-09T16:06:03.534" v="2277" actId="1076"/>
          <ac:spMkLst>
            <pc:docMk/>
            <pc:sldMk cId="260225281" sldId="268"/>
            <ac:spMk id="29" creationId="{F6A0D453-83EA-4F63-B6D6-CA68C2576FE8}"/>
          </ac:spMkLst>
        </pc:spChg>
        <pc:spChg chg="add del">
          <ac:chgData name="Marlin" userId="013bf8fc-b802-459b-a8d6-9562e23e7fe4" providerId="ADAL" clId="{3D6E1006-BB2D-41FA-B29F-6DB3688D8EF8}" dt="2020-04-09T16:05:31.656" v="2241"/>
          <ac:spMkLst>
            <pc:docMk/>
            <pc:sldMk cId="260225281" sldId="268"/>
            <ac:spMk id="30" creationId="{893C3E60-0216-4CF7-B4A9-31BF17A8BE37}"/>
          </ac:spMkLst>
        </pc:spChg>
        <pc:spChg chg="add mod">
          <ac:chgData name="Marlin" userId="013bf8fc-b802-459b-a8d6-9562e23e7fe4" providerId="ADAL" clId="{3D6E1006-BB2D-41FA-B29F-6DB3688D8EF8}" dt="2020-04-09T16:05:56.596" v="2275" actId="20577"/>
          <ac:spMkLst>
            <pc:docMk/>
            <pc:sldMk cId="260225281" sldId="268"/>
            <ac:spMk id="32" creationId="{7B962810-F079-49C8-95B8-D77DCBD9E53B}"/>
          </ac:spMkLst>
        </pc:spChg>
        <pc:picChg chg="del">
          <ac:chgData name="Marlin" userId="013bf8fc-b802-459b-a8d6-9562e23e7fe4" providerId="ADAL" clId="{3D6E1006-BB2D-41FA-B29F-6DB3688D8EF8}" dt="2020-04-09T16:00:20.517" v="1944" actId="478"/>
          <ac:picMkLst>
            <pc:docMk/>
            <pc:sldMk cId="260225281" sldId="268"/>
            <ac:picMk id="4" creationId="{D08E22DD-34E0-4EB8-AB02-8C54F91C20DB}"/>
          </ac:picMkLst>
        </pc:picChg>
        <pc:picChg chg="add mod">
          <ac:chgData name="Marlin" userId="013bf8fc-b802-459b-a8d6-9562e23e7fe4" providerId="ADAL" clId="{3D6E1006-BB2D-41FA-B29F-6DB3688D8EF8}" dt="2020-04-09T16:05:39.978" v="2247" actId="1076"/>
          <ac:picMkLst>
            <pc:docMk/>
            <pc:sldMk cId="260225281" sldId="268"/>
            <ac:picMk id="14" creationId="{E6357341-A4BA-44F9-ACEF-764F6280236F}"/>
          </ac:picMkLst>
        </pc:picChg>
        <pc:picChg chg="add mod">
          <ac:chgData name="Marlin" userId="013bf8fc-b802-459b-a8d6-9562e23e7fe4" providerId="ADAL" clId="{3D6E1006-BB2D-41FA-B29F-6DB3688D8EF8}" dt="2020-04-09T16:02:29.680" v="2013" actId="14100"/>
          <ac:picMkLst>
            <pc:docMk/>
            <pc:sldMk cId="260225281" sldId="268"/>
            <ac:picMk id="18" creationId="{83FD5E74-E90E-4957-AC1D-CB104F3185DC}"/>
          </ac:picMkLst>
        </pc:picChg>
        <pc:picChg chg="add mod">
          <ac:chgData name="Marlin" userId="013bf8fc-b802-459b-a8d6-9562e23e7fe4" providerId="ADAL" clId="{3D6E1006-BB2D-41FA-B29F-6DB3688D8EF8}" dt="2020-04-09T16:02:43.626" v="2019" actId="1076"/>
          <ac:picMkLst>
            <pc:docMk/>
            <pc:sldMk cId="260225281" sldId="268"/>
            <ac:picMk id="22" creationId="{C73CBBD1-F381-4233-8D4D-E43A000CF699}"/>
          </ac:picMkLst>
        </pc:picChg>
        <pc:cxnChg chg="del">
          <ac:chgData name="Marlin" userId="013bf8fc-b802-459b-a8d6-9562e23e7fe4" providerId="ADAL" clId="{3D6E1006-BB2D-41FA-B29F-6DB3688D8EF8}" dt="2020-04-09T16:00:20.517" v="1944" actId="478"/>
          <ac:cxnSpMkLst>
            <pc:docMk/>
            <pc:sldMk cId="260225281" sldId="268"/>
            <ac:cxnSpMk id="9" creationId="{5AB7DAA7-580C-4C1B-93C8-94A4BCFE3F26}"/>
          </ac:cxnSpMkLst>
        </pc:cxnChg>
        <pc:cxnChg chg="del">
          <ac:chgData name="Marlin" userId="013bf8fc-b802-459b-a8d6-9562e23e7fe4" providerId="ADAL" clId="{3D6E1006-BB2D-41FA-B29F-6DB3688D8EF8}" dt="2020-04-09T16:00:20.517" v="1944" actId="478"/>
          <ac:cxnSpMkLst>
            <pc:docMk/>
            <pc:sldMk cId="260225281" sldId="268"/>
            <ac:cxnSpMk id="11" creationId="{C07EB746-DA44-4120-8727-91D1F5EF3635}"/>
          </ac:cxnSpMkLst>
        </pc:cxnChg>
        <pc:cxnChg chg="add mod">
          <ac:chgData name="Marlin" userId="013bf8fc-b802-459b-a8d6-9562e23e7fe4" providerId="ADAL" clId="{3D6E1006-BB2D-41FA-B29F-6DB3688D8EF8}" dt="2020-04-09T16:06:05.656" v="2278" actId="14100"/>
          <ac:cxnSpMkLst>
            <pc:docMk/>
            <pc:sldMk cId="260225281" sldId="268"/>
            <ac:cxnSpMk id="16" creationId="{4EBE457A-2A2C-4019-8389-424C17D0D9B6}"/>
          </ac:cxnSpMkLst>
        </pc:cxnChg>
        <pc:cxnChg chg="add mod">
          <ac:chgData name="Marlin" userId="013bf8fc-b802-459b-a8d6-9562e23e7fe4" providerId="ADAL" clId="{3D6E1006-BB2D-41FA-B29F-6DB3688D8EF8}" dt="2020-04-09T16:02:33.337" v="2015" actId="14100"/>
          <ac:cxnSpMkLst>
            <pc:docMk/>
            <pc:sldMk cId="260225281" sldId="268"/>
            <ac:cxnSpMk id="19" creationId="{65C94C86-33A8-460C-8706-5FFC9BD75F46}"/>
          </ac:cxnSpMkLst>
        </pc:cxnChg>
        <pc:cxnChg chg="add mod">
          <ac:chgData name="Marlin" userId="013bf8fc-b802-459b-a8d6-9562e23e7fe4" providerId="ADAL" clId="{3D6E1006-BB2D-41FA-B29F-6DB3688D8EF8}" dt="2020-04-09T16:06:17.941" v="2281" actId="14100"/>
          <ac:cxnSpMkLst>
            <pc:docMk/>
            <pc:sldMk cId="260225281" sldId="268"/>
            <ac:cxnSpMk id="26" creationId="{39A225EE-E437-407A-A2E2-2D41CC737E4B}"/>
          </ac:cxnSpMkLst>
        </pc:cxnChg>
        <pc:cxnChg chg="add mod">
          <ac:chgData name="Marlin" userId="013bf8fc-b802-459b-a8d6-9562e23e7fe4" providerId="ADAL" clId="{3D6E1006-BB2D-41FA-B29F-6DB3688D8EF8}" dt="2020-04-09T16:05:51.784" v="2250" actId="14100"/>
          <ac:cxnSpMkLst>
            <pc:docMk/>
            <pc:sldMk cId="260225281" sldId="268"/>
            <ac:cxnSpMk id="31" creationId="{E943CD5D-51C9-452F-BBA8-B3A144D39AEB}"/>
          </ac:cxnSpMkLst>
        </pc:cxnChg>
        <pc:cxnChg chg="add mod">
          <ac:chgData name="Marlin" userId="013bf8fc-b802-459b-a8d6-9562e23e7fe4" providerId="ADAL" clId="{3D6E1006-BB2D-41FA-B29F-6DB3688D8EF8}" dt="2020-04-09T16:06:23.545" v="2284" actId="14100"/>
          <ac:cxnSpMkLst>
            <pc:docMk/>
            <pc:sldMk cId="260225281" sldId="268"/>
            <ac:cxnSpMk id="37" creationId="{7008D8FF-9326-40F0-813E-6A8F2A132AB6}"/>
          </ac:cxnSpMkLst>
        </pc:cxnChg>
      </pc:sldChg>
      <pc:sldChg chg="add del">
        <pc:chgData name="Marlin" userId="013bf8fc-b802-459b-a8d6-9562e23e7fe4" providerId="ADAL" clId="{3D6E1006-BB2D-41FA-B29F-6DB3688D8EF8}" dt="2020-04-09T16:00:23.621" v="1946"/>
        <pc:sldMkLst>
          <pc:docMk/>
          <pc:sldMk cId="914111885" sldId="269"/>
        </pc:sldMkLst>
      </pc:sldChg>
      <pc:sldChg chg="addSp delSp modSp add mod">
        <pc:chgData name="Marlin" userId="013bf8fc-b802-459b-a8d6-9562e23e7fe4" providerId="ADAL" clId="{3D6E1006-BB2D-41FA-B29F-6DB3688D8EF8}" dt="2020-04-09T16:07:37.285" v="2510" actId="20577"/>
        <pc:sldMkLst>
          <pc:docMk/>
          <pc:sldMk cId="1069302053" sldId="269"/>
        </pc:sldMkLst>
        <pc:spChg chg="mod">
          <ac:chgData name="Marlin" userId="013bf8fc-b802-459b-a8d6-9562e23e7fe4" providerId="ADAL" clId="{3D6E1006-BB2D-41FA-B29F-6DB3688D8EF8}" dt="2020-04-09T16:07:37.285" v="2510" actId="20577"/>
          <ac:spMkLst>
            <pc:docMk/>
            <pc:sldMk cId="1069302053" sldId="269"/>
            <ac:spMk id="2" creationId="{8BB7ABCD-90FE-4F66-8196-52164EFDEC8C}"/>
          </ac:spMkLst>
        </pc:spChg>
        <pc:spChg chg="add del mod">
          <ac:chgData name="Marlin" userId="013bf8fc-b802-459b-a8d6-9562e23e7fe4" providerId="ADAL" clId="{3D6E1006-BB2D-41FA-B29F-6DB3688D8EF8}" dt="2020-04-09T16:07:00.009" v="2289"/>
          <ac:spMkLst>
            <pc:docMk/>
            <pc:sldMk cId="1069302053" sldId="269"/>
            <ac:spMk id="4" creationId="{53D02337-5212-4D0F-B13C-C2293A3E1C29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15" creationId="{B39F64D4-2E2D-41CD-907C-6636872943DC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21" creationId="{59504786-58C2-4018-A697-1F5DE623E307}"/>
          </ac:spMkLst>
        </pc:spChg>
        <pc:spChg chg="add mod">
          <ac:chgData name="Marlin" userId="013bf8fc-b802-459b-a8d6-9562e23e7fe4" providerId="ADAL" clId="{3D6E1006-BB2D-41FA-B29F-6DB3688D8EF8}" dt="2020-04-09T16:07:33.682" v="2494" actId="1076"/>
          <ac:spMkLst>
            <pc:docMk/>
            <pc:sldMk cId="1069302053" sldId="269"/>
            <ac:spMk id="23" creationId="{C3AE1708-C0C2-4A93-9531-7C539E3EED1C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24" creationId="{2D074189-2E02-4314-B50A-D26EFA84D14C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25" creationId="{37C85292-D8B9-4E7A-BA8E-91EB230C2F01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28" creationId="{D3735CEB-A1B5-442B-93EB-F70186B0F8E0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29" creationId="{F6A0D453-83EA-4F63-B6D6-CA68C2576FE8}"/>
          </ac:spMkLst>
        </pc:spChg>
        <pc:spChg chg="del">
          <ac:chgData name="Marlin" userId="013bf8fc-b802-459b-a8d6-9562e23e7fe4" providerId="ADAL" clId="{3D6E1006-BB2D-41FA-B29F-6DB3688D8EF8}" dt="2020-04-09T16:06:54.200" v="2286" actId="478"/>
          <ac:spMkLst>
            <pc:docMk/>
            <pc:sldMk cId="1069302053" sldId="269"/>
            <ac:spMk id="32" creationId="{7B962810-F079-49C8-95B8-D77DCBD9E53B}"/>
          </ac:spMkLst>
        </pc:spChg>
        <pc:picChg chg="add del">
          <ac:chgData name="Marlin" userId="013bf8fc-b802-459b-a8d6-9562e23e7fe4" providerId="ADAL" clId="{3D6E1006-BB2D-41FA-B29F-6DB3688D8EF8}" dt="2020-04-09T16:06:59.295" v="2288"/>
          <ac:picMkLst>
            <pc:docMk/>
            <pc:sldMk cId="1069302053" sldId="269"/>
            <ac:picMk id="5" creationId="{6FDAE2A5-2424-409A-888B-0AC8EDB58707}"/>
          </ac:picMkLst>
        </pc:picChg>
        <pc:picChg chg="add mod">
          <ac:chgData name="Marlin" userId="013bf8fc-b802-459b-a8d6-9562e23e7fe4" providerId="ADAL" clId="{3D6E1006-BB2D-41FA-B29F-6DB3688D8EF8}" dt="2020-04-09T16:07:01.804" v="2290" actId="1076"/>
          <ac:picMkLst>
            <pc:docMk/>
            <pc:sldMk cId="1069302053" sldId="269"/>
            <ac:picMk id="6" creationId="{EC749F8D-D9CF-4CF8-AB52-12355EE70396}"/>
          </ac:picMkLst>
        </pc:picChg>
        <pc:picChg chg="del">
          <ac:chgData name="Marlin" userId="013bf8fc-b802-459b-a8d6-9562e23e7fe4" providerId="ADAL" clId="{3D6E1006-BB2D-41FA-B29F-6DB3688D8EF8}" dt="2020-04-09T16:06:54.200" v="2286" actId="478"/>
          <ac:picMkLst>
            <pc:docMk/>
            <pc:sldMk cId="1069302053" sldId="269"/>
            <ac:picMk id="14" creationId="{E6357341-A4BA-44F9-ACEF-764F6280236F}"/>
          </ac:picMkLst>
        </pc:picChg>
        <pc:picChg chg="del">
          <ac:chgData name="Marlin" userId="013bf8fc-b802-459b-a8d6-9562e23e7fe4" providerId="ADAL" clId="{3D6E1006-BB2D-41FA-B29F-6DB3688D8EF8}" dt="2020-04-09T16:06:54.200" v="2286" actId="478"/>
          <ac:picMkLst>
            <pc:docMk/>
            <pc:sldMk cId="1069302053" sldId="269"/>
            <ac:picMk id="18" creationId="{83FD5E74-E90E-4957-AC1D-CB104F3185DC}"/>
          </ac:picMkLst>
        </pc:picChg>
        <pc:picChg chg="del">
          <ac:chgData name="Marlin" userId="013bf8fc-b802-459b-a8d6-9562e23e7fe4" providerId="ADAL" clId="{3D6E1006-BB2D-41FA-B29F-6DB3688D8EF8}" dt="2020-04-09T16:06:54.200" v="2286" actId="478"/>
          <ac:picMkLst>
            <pc:docMk/>
            <pc:sldMk cId="1069302053" sldId="269"/>
            <ac:picMk id="22" creationId="{C73CBBD1-F381-4233-8D4D-E43A000CF699}"/>
          </ac:picMkLst>
        </pc:picChg>
        <pc:cxnChg chg="del">
          <ac:chgData name="Marlin" userId="013bf8fc-b802-459b-a8d6-9562e23e7fe4" providerId="ADAL" clId="{3D6E1006-BB2D-41FA-B29F-6DB3688D8EF8}" dt="2020-04-09T16:06:54.200" v="2286" actId="478"/>
          <ac:cxnSpMkLst>
            <pc:docMk/>
            <pc:sldMk cId="1069302053" sldId="269"/>
            <ac:cxnSpMk id="16" creationId="{4EBE457A-2A2C-4019-8389-424C17D0D9B6}"/>
          </ac:cxnSpMkLst>
        </pc:cxnChg>
        <pc:cxnChg chg="del">
          <ac:chgData name="Marlin" userId="013bf8fc-b802-459b-a8d6-9562e23e7fe4" providerId="ADAL" clId="{3D6E1006-BB2D-41FA-B29F-6DB3688D8EF8}" dt="2020-04-09T16:06:54.200" v="2286" actId="478"/>
          <ac:cxnSpMkLst>
            <pc:docMk/>
            <pc:sldMk cId="1069302053" sldId="269"/>
            <ac:cxnSpMk id="19" creationId="{65C94C86-33A8-460C-8706-5FFC9BD75F46}"/>
          </ac:cxnSpMkLst>
        </pc:cxnChg>
        <pc:cxnChg chg="del mod">
          <ac:chgData name="Marlin" userId="013bf8fc-b802-459b-a8d6-9562e23e7fe4" providerId="ADAL" clId="{3D6E1006-BB2D-41FA-B29F-6DB3688D8EF8}" dt="2020-04-09T16:06:54.200" v="2286" actId="478"/>
          <ac:cxnSpMkLst>
            <pc:docMk/>
            <pc:sldMk cId="1069302053" sldId="269"/>
            <ac:cxnSpMk id="26" creationId="{39A225EE-E437-407A-A2E2-2D41CC737E4B}"/>
          </ac:cxnSpMkLst>
        </pc:cxnChg>
        <pc:cxnChg chg="del">
          <ac:chgData name="Marlin" userId="013bf8fc-b802-459b-a8d6-9562e23e7fe4" providerId="ADAL" clId="{3D6E1006-BB2D-41FA-B29F-6DB3688D8EF8}" dt="2020-04-09T16:06:54.200" v="2286" actId="478"/>
          <ac:cxnSpMkLst>
            <pc:docMk/>
            <pc:sldMk cId="1069302053" sldId="269"/>
            <ac:cxnSpMk id="31" creationId="{E943CD5D-51C9-452F-BBA8-B3A144D39AEB}"/>
          </ac:cxnSpMkLst>
        </pc:cxnChg>
        <pc:cxnChg chg="del mod">
          <ac:chgData name="Marlin" userId="013bf8fc-b802-459b-a8d6-9562e23e7fe4" providerId="ADAL" clId="{3D6E1006-BB2D-41FA-B29F-6DB3688D8EF8}" dt="2020-04-09T16:06:54.200" v="2286" actId="478"/>
          <ac:cxnSpMkLst>
            <pc:docMk/>
            <pc:sldMk cId="1069302053" sldId="269"/>
            <ac:cxnSpMk id="37" creationId="{7008D8FF-9326-40F0-813E-6A8F2A132AB6}"/>
          </ac:cxnSpMkLst>
        </pc:cxnChg>
      </pc:sldChg>
      <pc:sldChg chg="modSp new mod">
        <pc:chgData name="Marlin" userId="013bf8fc-b802-459b-a8d6-9562e23e7fe4" providerId="ADAL" clId="{3D6E1006-BB2D-41FA-B29F-6DB3688D8EF8}" dt="2020-04-09T16:08:27.535" v="2782" actId="20577"/>
        <pc:sldMkLst>
          <pc:docMk/>
          <pc:sldMk cId="2381263887" sldId="270"/>
        </pc:sldMkLst>
        <pc:spChg chg="mod">
          <ac:chgData name="Marlin" userId="013bf8fc-b802-459b-a8d6-9562e23e7fe4" providerId="ADAL" clId="{3D6E1006-BB2D-41FA-B29F-6DB3688D8EF8}" dt="2020-04-09T16:07:58.843" v="2538" actId="20577"/>
          <ac:spMkLst>
            <pc:docMk/>
            <pc:sldMk cId="2381263887" sldId="270"/>
            <ac:spMk id="2" creationId="{777B1ADE-8826-48F9-9F98-16B0B3FB3B8F}"/>
          </ac:spMkLst>
        </pc:spChg>
        <pc:spChg chg="mod">
          <ac:chgData name="Marlin" userId="013bf8fc-b802-459b-a8d6-9562e23e7fe4" providerId="ADAL" clId="{3D6E1006-BB2D-41FA-B29F-6DB3688D8EF8}" dt="2020-04-09T16:08:27.535" v="2782" actId="20577"/>
          <ac:spMkLst>
            <pc:docMk/>
            <pc:sldMk cId="2381263887" sldId="270"/>
            <ac:spMk id="3" creationId="{477753FE-97E4-4620-ABBB-E2FF74509CFE}"/>
          </ac:spMkLst>
        </pc:spChg>
      </pc:sldChg>
      <pc:sldChg chg="modSp add del mod">
        <pc:chgData name="Marlin" userId="013bf8fc-b802-459b-a8d6-9562e23e7fe4" providerId="ADAL" clId="{3D6E1006-BB2D-41FA-B29F-6DB3688D8EF8}" dt="2020-04-09T16:08:43.721" v="2828" actId="47"/>
        <pc:sldMkLst>
          <pc:docMk/>
          <pc:sldMk cId="1398524901" sldId="271"/>
        </pc:sldMkLst>
        <pc:spChg chg="mod">
          <ac:chgData name="Marlin" userId="013bf8fc-b802-459b-a8d6-9562e23e7fe4" providerId="ADAL" clId="{3D6E1006-BB2D-41FA-B29F-6DB3688D8EF8}" dt="2020-04-09T16:08:39.228" v="2827" actId="20577"/>
          <ac:spMkLst>
            <pc:docMk/>
            <pc:sldMk cId="1398524901" sldId="271"/>
            <ac:spMk id="2" creationId="{777B1ADE-8826-48F9-9F98-16B0B3FB3B8F}"/>
          </ac:spMkLst>
        </pc:spChg>
      </pc:sldChg>
      <pc:sldChg chg="addSp delSp modSp new mod">
        <pc:chgData name="Marlin" userId="013bf8fc-b802-459b-a8d6-9562e23e7fe4" providerId="ADAL" clId="{3D6E1006-BB2D-41FA-B29F-6DB3688D8EF8}" dt="2020-04-12T13:20:03.322" v="3211" actId="20577"/>
        <pc:sldMkLst>
          <pc:docMk/>
          <pc:sldMk cId="2058069349" sldId="271"/>
        </pc:sldMkLst>
        <pc:spChg chg="mod">
          <ac:chgData name="Marlin" userId="013bf8fc-b802-459b-a8d6-9562e23e7fe4" providerId="ADAL" clId="{3D6E1006-BB2D-41FA-B29F-6DB3688D8EF8}" dt="2020-04-12T13:16:29.861" v="2847" actId="20577"/>
          <ac:spMkLst>
            <pc:docMk/>
            <pc:sldMk cId="2058069349" sldId="271"/>
            <ac:spMk id="2" creationId="{F788626E-F246-44EC-8D60-4F0D1C9CE8E7}"/>
          </ac:spMkLst>
        </pc:spChg>
        <pc:spChg chg="del">
          <ac:chgData name="Marlin" userId="013bf8fc-b802-459b-a8d6-9562e23e7fe4" providerId="ADAL" clId="{3D6E1006-BB2D-41FA-B29F-6DB3688D8EF8}" dt="2020-04-12T13:19:35.815" v="3156"/>
          <ac:spMkLst>
            <pc:docMk/>
            <pc:sldMk cId="2058069349" sldId="271"/>
            <ac:spMk id="3" creationId="{15DB889C-F56C-4F3F-BAEB-D96E36FA9935}"/>
          </ac:spMkLst>
        </pc:spChg>
        <pc:spChg chg="add mod">
          <ac:chgData name="Marlin" userId="013bf8fc-b802-459b-a8d6-9562e23e7fe4" providerId="ADAL" clId="{3D6E1006-BB2D-41FA-B29F-6DB3688D8EF8}" dt="2020-04-12T13:20:03.322" v="3211" actId="20577"/>
          <ac:spMkLst>
            <pc:docMk/>
            <pc:sldMk cId="2058069349" sldId="271"/>
            <ac:spMk id="4" creationId="{782D5350-FBC1-46D7-AC14-7B564EBED435}"/>
          </ac:spMkLst>
        </pc:spChg>
        <pc:picChg chg="add mod">
          <ac:chgData name="Marlin" userId="013bf8fc-b802-459b-a8d6-9562e23e7fe4" providerId="ADAL" clId="{3D6E1006-BB2D-41FA-B29F-6DB3688D8EF8}" dt="2020-04-12T13:19:51.831" v="3162" actId="1076"/>
          <ac:picMkLst>
            <pc:docMk/>
            <pc:sldMk cId="2058069349" sldId="271"/>
            <ac:picMk id="5" creationId="{EE33B15D-F566-4719-BA35-E8109F7A8731}"/>
          </ac:picMkLst>
        </pc:picChg>
      </pc:sldChg>
      <pc:sldChg chg="addSp delSp modSp new mod">
        <pc:chgData name="Marlin" userId="013bf8fc-b802-459b-a8d6-9562e23e7fe4" providerId="ADAL" clId="{3D6E1006-BB2D-41FA-B29F-6DB3688D8EF8}" dt="2020-04-12T16:56:54.358" v="3707" actId="693"/>
        <pc:sldMkLst>
          <pc:docMk/>
          <pc:sldMk cId="4225551522" sldId="272"/>
        </pc:sldMkLst>
        <pc:spChg chg="mod">
          <ac:chgData name="Marlin" userId="013bf8fc-b802-459b-a8d6-9562e23e7fe4" providerId="ADAL" clId="{3D6E1006-BB2D-41FA-B29F-6DB3688D8EF8}" dt="2020-04-12T16:51:41.057" v="3268" actId="20577"/>
          <ac:spMkLst>
            <pc:docMk/>
            <pc:sldMk cId="4225551522" sldId="272"/>
            <ac:spMk id="2" creationId="{482F300D-C4E6-4253-B0A8-436692E8CE19}"/>
          </ac:spMkLst>
        </pc:spChg>
        <pc:spChg chg="del mod">
          <ac:chgData name="Marlin" userId="013bf8fc-b802-459b-a8d6-9562e23e7fe4" providerId="ADAL" clId="{3D6E1006-BB2D-41FA-B29F-6DB3688D8EF8}" dt="2020-04-12T16:55:05.126" v="3538" actId="478"/>
          <ac:spMkLst>
            <pc:docMk/>
            <pc:sldMk cId="4225551522" sldId="272"/>
            <ac:spMk id="3" creationId="{B859B048-5A4A-4F5E-8199-29C1120075A5}"/>
          </ac:spMkLst>
        </pc:spChg>
        <pc:spChg chg="add mod">
          <ac:chgData name="Marlin" userId="013bf8fc-b802-459b-a8d6-9562e23e7fe4" providerId="ADAL" clId="{3D6E1006-BB2D-41FA-B29F-6DB3688D8EF8}" dt="2020-04-12T16:56:18.917" v="3695" actId="1076"/>
          <ac:spMkLst>
            <pc:docMk/>
            <pc:sldMk cId="4225551522" sldId="272"/>
            <ac:spMk id="6" creationId="{5E883D7A-CB11-460C-A31B-48D56F694275}"/>
          </ac:spMkLst>
        </pc:spChg>
        <pc:spChg chg="add mod">
          <ac:chgData name="Marlin" userId="013bf8fc-b802-459b-a8d6-9562e23e7fe4" providerId="ADAL" clId="{3D6E1006-BB2D-41FA-B29F-6DB3688D8EF8}" dt="2020-04-12T16:55:59.504" v="3685" actId="1582"/>
          <ac:spMkLst>
            <pc:docMk/>
            <pc:sldMk cId="4225551522" sldId="272"/>
            <ac:spMk id="7" creationId="{7F2B847C-F7D8-48EB-8AC7-0F3ECC762690}"/>
          </ac:spMkLst>
        </pc:spChg>
        <pc:spChg chg="add mod">
          <ac:chgData name="Marlin" userId="013bf8fc-b802-459b-a8d6-9562e23e7fe4" providerId="ADAL" clId="{3D6E1006-BB2D-41FA-B29F-6DB3688D8EF8}" dt="2020-04-12T16:56:05.406" v="3688" actId="14100"/>
          <ac:spMkLst>
            <pc:docMk/>
            <pc:sldMk cId="4225551522" sldId="272"/>
            <ac:spMk id="8" creationId="{DB23D1F0-5017-471F-9055-EFC0A19FCBF9}"/>
          </ac:spMkLst>
        </pc:spChg>
        <pc:spChg chg="add mod">
          <ac:chgData name="Marlin" userId="013bf8fc-b802-459b-a8d6-9562e23e7fe4" providerId="ADAL" clId="{3D6E1006-BB2D-41FA-B29F-6DB3688D8EF8}" dt="2020-04-12T16:56:14.945" v="3693" actId="113"/>
          <ac:spMkLst>
            <pc:docMk/>
            <pc:sldMk cId="4225551522" sldId="272"/>
            <ac:spMk id="9" creationId="{C5759592-6987-43BC-A259-5EE7F258E091}"/>
          </ac:spMkLst>
        </pc:spChg>
        <pc:picChg chg="add mod">
          <ac:chgData name="Marlin" userId="013bf8fc-b802-459b-a8d6-9562e23e7fe4" providerId="ADAL" clId="{3D6E1006-BB2D-41FA-B29F-6DB3688D8EF8}" dt="2020-04-12T16:55:00.328" v="3537" actId="1076"/>
          <ac:picMkLst>
            <pc:docMk/>
            <pc:sldMk cId="4225551522" sldId="272"/>
            <ac:picMk id="4" creationId="{BE54A05B-2A5E-42C5-AF6D-97A287F0A900}"/>
          </ac:picMkLst>
        </pc:picChg>
        <pc:picChg chg="add mod">
          <ac:chgData name="Marlin" userId="013bf8fc-b802-459b-a8d6-9562e23e7fe4" providerId="ADAL" clId="{3D6E1006-BB2D-41FA-B29F-6DB3688D8EF8}" dt="2020-04-12T16:55:11.949" v="3541" actId="1076"/>
          <ac:picMkLst>
            <pc:docMk/>
            <pc:sldMk cId="4225551522" sldId="272"/>
            <ac:picMk id="5" creationId="{747C6988-02D2-4B1F-A77D-80B041ACBB00}"/>
          </ac:picMkLst>
        </pc:picChg>
        <pc:cxnChg chg="add mod">
          <ac:chgData name="Marlin" userId="013bf8fc-b802-459b-a8d6-9562e23e7fe4" providerId="ADAL" clId="{3D6E1006-BB2D-41FA-B29F-6DB3688D8EF8}" dt="2020-04-12T16:56:54.358" v="3707" actId="693"/>
          <ac:cxnSpMkLst>
            <pc:docMk/>
            <pc:sldMk cId="4225551522" sldId="272"/>
            <ac:cxnSpMk id="11" creationId="{B8826C93-F4E8-479C-B643-893CF09A90E2}"/>
          </ac:cxnSpMkLst>
        </pc:cxnChg>
        <pc:cxnChg chg="add mod">
          <ac:chgData name="Marlin" userId="013bf8fc-b802-459b-a8d6-9562e23e7fe4" providerId="ADAL" clId="{3D6E1006-BB2D-41FA-B29F-6DB3688D8EF8}" dt="2020-04-12T16:56:54.358" v="3707" actId="693"/>
          <ac:cxnSpMkLst>
            <pc:docMk/>
            <pc:sldMk cId="4225551522" sldId="272"/>
            <ac:cxnSpMk id="12" creationId="{588241FD-C188-4CF9-9FC7-2898ED9FD4C9}"/>
          </ac:cxnSpMkLst>
        </pc:cxnChg>
      </pc:sldChg>
      <pc:sldChg chg="addSp delSp modSp add mod ord">
        <pc:chgData name="Marlin" userId="013bf8fc-b802-459b-a8d6-9562e23e7fe4" providerId="ADAL" clId="{3D6E1006-BB2D-41FA-B29F-6DB3688D8EF8}" dt="2020-04-12T16:54:44.830" v="3530" actId="208"/>
        <pc:sldMkLst>
          <pc:docMk/>
          <pc:sldMk cId="3921497132" sldId="273"/>
        </pc:sldMkLst>
        <pc:picChg chg="del">
          <ac:chgData name="Marlin" userId="013bf8fc-b802-459b-a8d6-9562e23e7fe4" providerId="ADAL" clId="{3D6E1006-BB2D-41FA-B29F-6DB3688D8EF8}" dt="2020-04-12T16:53:19.541" v="3520" actId="478"/>
          <ac:picMkLst>
            <pc:docMk/>
            <pc:sldMk cId="3921497132" sldId="273"/>
            <ac:picMk id="4" creationId="{BE54A05B-2A5E-42C5-AF6D-97A287F0A900}"/>
          </ac:picMkLst>
        </pc:picChg>
        <pc:picChg chg="del">
          <ac:chgData name="Marlin" userId="013bf8fc-b802-459b-a8d6-9562e23e7fe4" providerId="ADAL" clId="{3D6E1006-BB2D-41FA-B29F-6DB3688D8EF8}" dt="2020-04-12T16:53:19.541" v="3520" actId="478"/>
          <ac:picMkLst>
            <pc:docMk/>
            <pc:sldMk cId="3921497132" sldId="273"/>
            <ac:picMk id="5" creationId="{747C6988-02D2-4B1F-A77D-80B041ACBB00}"/>
          </ac:picMkLst>
        </pc:picChg>
        <pc:picChg chg="add mod modCrop">
          <ac:chgData name="Marlin" userId="013bf8fc-b802-459b-a8d6-9562e23e7fe4" providerId="ADAL" clId="{3D6E1006-BB2D-41FA-B29F-6DB3688D8EF8}" dt="2020-04-12T16:54:29.359" v="3525" actId="1076"/>
          <ac:picMkLst>
            <pc:docMk/>
            <pc:sldMk cId="3921497132" sldId="273"/>
            <ac:picMk id="6" creationId="{984C8BAE-1F3B-4A56-A982-F094BF869E54}"/>
          </ac:picMkLst>
        </pc:picChg>
        <pc:cxnChg chg="add mod">
          <ac:chgData name="Marlin" userId="013bf8fc-b802-459b-a8d6-9562e23e7fe4" providerId="ADAL" clId="{3D6E1006-BB2D-41FA-B29F-6DB3688D8EF8}" dt="2020-04-12T16:54:44.830" v="3530" actId="208"/>
          <ac:cxnSpMkLst>
            <pc:docMk/>
            <pc:sldMk cId="3921497132" sldId="273"/>
            <ac:cxnSpMk id="8" creationId="{E6C2A2A8-614F-4536-B825-12568ACA1CC2}"/>
          </ac:cxnSpMkLst>
        </pc:cxnChg>
        <pc:cxnChg chg="add mod">
          <ac:chgData name="Marlin" userId="013bf8fc-b802-459b-a8d6-9562e23e7fe4" providerId="ADAL" clId="{3D6E1006-BB2D-41FA-B29F-6DB3688D8EF8}" dt="2020-04-12T16:54:44.830" v="3530" actId="208"/>
          <ac:cxnSpMkLst>
            <pc:docMk/>
            <pc:sldMk cId="3921497132" sldId="273"/>
            <ac:cxnSpMk id="9" creationId="{68D10257-1125-4C81-8A86-C8F9D936F3F3}"/>
          </ac:cxnSpMkLst>
        </pc:cxnChg>
      </pc:sldChg>
      <pc:sldChg chg="addSp modSp add mod">
        <pc:chgData name="Marlin" userId="013bf8fc-b802-459b-a8d6-9562e23e7fe4" providerId="ADAL" clId="{3D6E1006-BB2D-41FA-B29F-6DB3688D8EF8}" dt="2020-04-12T17:03:14.704" v="4092" actId="1076"/>
        <pc:sldMkLst>
          <pc:docMk/>
          <pc:sldMk cId="3885696336" sldId="274"/>
        </pc:sldMkLst>
        <pc:spChg chg="add mod">
          <ac:chgData name="Marlin" userId="013bf8fc-b802-459b-a8d6-9562e23e7fe4" providerId="ADAL" clId="{3D6E1006-BB2D-41FA-B29F-6DB3688D8EF8}" dt="2020-04-12T16:59:44.222" v="4023" actId="1076"/>
          <ac:spMkLst>
            <pc:docMk/>
            <pc:sldMk cId="3885696336" sldId="274"/>
            <ac:spMk id="3" creationId="{CADCAAF9-BB25-4EE2-96B4-C5290896992D}"/>
          </ac:spMkLst>
        </pc:spChg>
        <pc:spChg chg="mod">
          <ac:chgData name="Marlin" userId="013bf8fc-b802-459b-a8d6-9562e23e7fe4" providerId="ADAL" clId="{3D6E1006-BB2D-41FA-B29F-6DB3688D8EF8}" dt="2020-04-12T17:02:25.656" v="4084" actId="14100"/>
          <ac:spMkLst>
            <pc:docMk/>
            <pc:sldMk cId="3885696336" sldId="274"/>
            <ac:spMk id="6" creationId="{5E883D7A-CB11-460C-A31B-48D56F694275}"/>
          </ac:spMkLst>
        </pc:spChg>
        <pc:spChg chg="mod">
          <ac:chgData name="Marlin" userId="013bf8fc-b802-459b-a8d6-9562e23e7fe4" providerId="ADAL" clId="{3D6E1006-BB2D-41FA-B29F-6DB3688D8EF8}" dt="2020-04-12T17:02:30.086" v="4085" actId="1076"/>
          <ac:spMkLst>
            <pc:docMk/>
            <pc:sldMk cId="3885696336" sldId="274"/>
            <ac:spMk id="7" creationId="{7F2B847C-F7D8-48EB-8AC7-0F3ECC762690}"/>
          </ac:spMkLst>
        </pc:spChg>
        <pc:spChg chg="mod">
          <ac:chgData name="Marlin" userId="013bf8fc-b802-459b-a8d6-9562e23e7fe4" providerId="ADAL" clId="{3D6E1006-BB2D-41FA-B29F-6DB3688D8EF8}" dt="2020-04-12T17:03:03.790" v="4090" actId="1076"/>
          <ac:spMkLst>
            <pc:docMk/>
            <pc:sldMk cId="3885696336" sldId="274"/>
            <ac:spMk id="8" creationId="{DB23D1F0-5017-471F-9055-EFC0A19FCBF9}"/>
          </ac:spMkLst>
        </pc:spChg>
        <pc:spChg chg="mod">
          <ac:chgData name="Marlin" userId="013bf8fc-b802-459b-a8d6-9562e23e7fe4" providerId="ADAL" clId="{3D6E1006-BB2D-41FA-B29F-6DB3688D8EF8}" dt="2020-04-12T17:02:23.010" v="4083" actId="14100"/>
          <ac:spMkLst>
            <pc:docMk/>
            <pc:sldMk cId="3885696336" sldId="274"/>
            <ac:spMk id="9" creationId="{C5759592-6987-43BC-A259-5EE7F258E091}"/>
          </ac:spMkLst>
        </pc:spChg>
        <pc:spChg chg="add mod">
          <ac:chgData name="Marlin" userId="013bf8fc-b802-459b-a8d6-9562e23e7fe4" providerId="ADAL" clId="{3D6E1006-BB2D-41FA-B29F-6DB3688D8EF8}" dt="2020-04-12T17:00:18.994" v="4049" actId="1076"/>
          <ac:spMkLst>
            <pc:docMk/>
            <pc:sldMk cId="3885696336" sldId="274"/>
            <ac:spMk id="10" creationId="{F1E5C229-A529-4C59-B4BE-23B19546656A}"/>
          </ac:spMkLst>
        </pc:spChg>
        <pc:spChg chg="add mod">
          <ac:chgData name="Marlin" userId="013bf8fc-b802-459b-a8d6-9562e23e7fe4" providerId="ADAL" clId="{3D6E1006-BB2D-41FA-B29F-6DB3688D8EF8}" dt="2020-04-12T16:59:22.201" v="3998" actId="1076"/>
          <ac:spMkLst>
            <pc:docMk/>
            <pc:sldMk cId="3885696336" sldId="274"/>
            <ac:spMk id="13" creationId="{E84A5208-5F35-423B-99CB-121689E844BF}"/>
          </ac:spMkLst>
        </pc:spChg>
        <pc:spChg chg="add mod">
          <ac:chgData name="Marlin" userId="013bf8fc-b802-459b-a8d6-9562e23e7fe4" providerId="ADAL" clId="{3D6E1006-BB2D-41FA-B29F-6DB3688D8EF8}" dt="2020-04-12T16:59:22.201" v="3998" actId="1076"/>
          <ac:spMkLst>
            <pc:docMk/>
            <pc:sldMk cId="3885696336" sldId="274"/>
            <ac:spMk id="14" creationId="{069EA3E9-D45A-4AF4-8863-64C7D19CB65B}"/>
          </ac:spMkLst>
        </pc:spChg>
        <pc:spChg chg="add mod">
          <ac:chgData name="Marlin" userId="013bf8fc-b802-459b-a8d6-9562e23e7fe4" providerId="ADAL" clId="{3D6E1006-BB2D-41FA-B29F-6DB3688D8EF8}" dt="2020-04-12T16:59:22.201" v="3998" actId="1076"/>
          <ac:spMkLst>
            <pc:docMk/>
            <pc:sldMk cId="3885696336" sldId="274"/>
            <ac:spMk id="15" creationId="{45149BE2-3F74-4FD5-9F7F-2E81F6AA0D09}"/>
          </ac:spMkLst>
        </pc:spChg>
        <pc:spChg chg="add mod">
          <ac:chgData name="Marlin" userId="013bf8fc-b802-459b-a8d6-9562e23e7fe4" providerId="ADAL" clId="{3D6E1006-BB2D-41FA-B29F-6DB3688D8EF8}" dt="2020-04-12T16:59:28.593" v="4000" actId="1076"/>
          <ac:spMkLst>
            <pc:docMk/>
            <pc:sldMk cId="3885696336" sldId="274"/>
            <ac:spMk id="16" creationId="{2A6453B1-4793-48A1-BF1E-AEAC3B127990}"/>
          </ac:spMkLst>
        </pc:spChg>
        <pc:spChg chg="add mod">
          <ac:chgData name="Marlin" userId="013bf8fc-b802-459b-a8d6-9562e23e7fe4" providerId="ADAL" clId="{3D6E1006-BB2D-41FA-B29F-6DB3688D8EF8}" dt="2020-04-12T16:59:52.397" v="4031" actId="1076"/>
          <ac:spMkLst>
            <pc:docMk/>
            <pc:sldMk cId="3885696336" sldId="274"/>
            <ac:spMk id="17" creationId="{19857366-A3A9-4E19-98FC-CBEE3FF4AFFB}"/>
          </ac:spMkLst>
        </pc:spChg>
        <pc:spChg chg="add mod">
          <ac:chgData name="Marlin" userId="013bf8fc-b802-459b-a8d6-9562e23e7fe4" providerId="ADAL" clId="{3D6E1006-BB2D-41FA-B29F-6DB3688D8EF8}" dt="2020-04-12T16:59:59.631" v="4036" actId="20577"/>
          <ac:spMkLst>
            <pc:docMk/>
            <pc:sldMk cId="3885696336" sldId="274"/>
            <ac:spMk id="18" creationId="{E6684665-2538-48A1-ABAD-7C5DC8AD9273}"/>
          </ac:spMkLst>
        </pc:spChg>
        <pc:spChg chg="add mod">
          <ac:chgData name="Marlin" userId="013bf8fc-b802-459b-a8d6-9562e23e7fe4" providerId="ADAL" clId="{3D6E1006-BB2D-41FA-B29F-6DB3688D8EF8}" dt="2020-04-12T17:00:09.700" v="4043" actId="5793"/>
          <ac:spMkLst>
            <pc:docMk/>
            <pc:sldMk cId="3885696336" sldId="274"/>
            <ac:spMk id="19" creationId="{51F3ED91-FCF0-497F-AA06-0FD01F94215D}"/>
          </ac:spMkLst>
        </pc:spChg>
        <pc:spChg chg="add mod">
          <ac:chgData name="Marlin" userId="013bf8fc-b802-459b-a8d6-9562e23e7fe4" providerId="ADAL" clId="{3D6E1006-BB2D-41FA-B29F-6DB3688D8EF8}" dt="2020-04-12T17:02:11.896" v="4081" actId="1076"/>
          <ac:spMkLst>
            <pc:docMk/>
            <pc:sldMk cId="3885696336" sldId="274"/>
            <ac:spMk id="20" creationId="{BD6DCABF-5034-4648-B108-EF0BEA4D6D0E}"/>
          </ac:spMkLst>
        </pc:spChg>
        <pc:spChg chg="add mod">
          <ac:chgData name="Marlin" userId="013bf8fc-b802-459b-a8d6-9562e23e7fe4" providerId="ADAL" clId="{3D6E1006-BB2D-41FA-B29F-6DB3688D8EF8}" dt="2020-04-12T17:02:32.345" v="4086" actId="1076"/>
          <ac:spMkLst>
            <pc:docMk/>
            <pc:sldMk cId="3885696336" sldId="274"/>
            <ac:spMk id="21" creationId="{FE686178-244C-49E1-9AF7-6E22D8E80F45}"/>
          </ac:spMkLst>
        </pc:spChg>
        <pc:spChg chg="add mod">
          <ac:chgData name="Marlin" userId="013bf8fc-b802-459b-a8d6-9562e23e7fe4" providerId="ADAL" clId="{3D6E1006-BB2D-41FA-B29F-6DB3688D8EF8}" dt="2020-04-12T17:03:03.790" v="4090" actId="1076"/>
          <ac:spMkLst>
            <pc:docMk/>
            <pc:sldMk cId="3885696336" sldId="274"/>
            <ac:spMk id="22" creationId="{4BD831C3-EC32-4F51-86A8-3612316C9EEA}"/>
          </ac:spMkLst>
        </pc:spChg>
        <pc:spChg chg="add mod">
          <ac:chgData name="Marlin" userId="013bf8fc-b802-459b-a8d6-9562e23e7fe4" providerId="ADAL" clId="{3D6E1006-BB2D-41FA-B29F-6DB3688D8EF8}" dt="2020-04-12T17:01:11.262" v="4064" actId="1076"/>
          <ac:spMkLst>
            <pc:docMk/>
            <pc:sldMk cId="3885696336" sldId="274"/>
            <ac:spMk id="23" creationId="{4630CF46-6F3A-4908-9BED-35F69D08E9FB}"/>
          </ac:spMkLst>
        </pc:spChg>
        <pc:spChg chg="add mod">
          <ac:chgData name="Marlin" userId="013bf8fc-b802-459b-a8d6-9562e23e7fe4" providerId="ADAL" clId="{3D6E1006-BB2D-41FA-B29F-6DB3688D8EF8}" dt="2020-04-12T17:01:16.712" v="4065" actId="1076"/>
          <ac:spMkLst>
            <pc:docMk/>
            <pc:sldMk cId="3885696336" sldId="274"/>
            <ac:spMk id="24" creationId="{3620CE1F-3985-4550-9670-228FE1EEF243}"/>
          </ac:spMkLst>
        </pc:spChg>
        <pc:spChg chg="add mod">
          <ac:chgData name="Marlin" userId="013bf8fc-b802-459b-a8d6-9562e23e7fe4" providerId="ADAL" clId="{3D6E1006-BB2D-41FA-B29F-6DB3688D8EF8}" dt="2020-04-12T17:01:28.773" v="4068" actId="1076"/>
          <ac:spMkLst>
            <pc:docMk/>
            <pc:sldMk cId="3885696336" sldId="274"/>
            <ac:spMk id="25" creationId="{387C951B-488B-4CB6-B99A-AF364B24BFD6}"/>
          </ac:spMkLst>
        </pc:spChg>
        <pc:spChg chg="add mod">
          <ac:chgData name="Marlin" userId="013bf8fc-b802-459b-a8d6-9562e23e7fe4" providerId="ADAL" clId="{3D6E1006-BB2D-41FA-B29F-6DB3688D8EF8}" dt="2020-04-12T17:01:28.773" v="4068" actId="1076"/>
          <ac:spMkLst>
            <pc:docMk/>
            <pc:sldMk cId="3885696336" sldId="274"/>
            <ac:spMk id="26" creationId="{569CF264-BA04-4D09-90ED-3E09F534C017}"/>
          </ac:spMkLst>
        </pc:spChg>
        <pc:spChg chg="add mod">
          <ac:chgData name="Marlin" userId="013bf8fc-b802-459b-a8d6-9562e23e7fe4" providerId="ADAL" clId="{3D6E1006-BB2D-41FA-B29F-6DB3688D8EF8}" dt="2020-04-12T17:01:33.502" v="4070" actId="1076"/>
          <ac:spMkLst>
            <pc:docMk/>
            <pc:sldMk cId="3885696336" sldId="274"/>
            <ac:spMk id="27" creationId="{D57A52E1-877F-4496-9BEA-A644FDF994FC}"/>
          </ac:spMkLst>
        </pc:spChg>
        <pc:spChg chg="add mod">
          <ac:chgData name="Marlin" userId="013bf8fc-b802-459b-a8d6-9562e23e7fe4" providerId="ADAL" clId="{3D6E1006-BB2D-41FA-B29F-6DB3688D8EF8}" dt="2020-04-12T17:01:33.502" v="4070" actId="1076"/>
          <ac:spMkLst>
            <pc:docMk/>
            <pc:sldMk cId="3885696336" sldId="274"/>
            <ac:spMk id="28" creationId="{1F7E3E87-F77F-40EA-977F-E3C2BB137F35}"/>
          </ac:spMkLst>
        </pc:spChg>
        <pc:spChg chg="add mod">
          <ac:chgData name="Marlin" userId="013bf8fc-b802-459b-a8d6-9562e23e7fe4" providerId="ADAL" clId="{3D6E1006-BB2D-41FA-B29F-6DB3688D8EF8}" dt="2020-04-12T17:01:39.854" v="4072" actId="1076"/>
          <ac:spMkLst>
            <pc:docMk/>
            <pc:sldMk cId="3885696336" sldId="274"/>
            <ac:spMk id="29" creationId="{AC67BBB7-D05A-4D01-9C8D-578658C1FD8D}"/>
          </ac:spMkLst>
        </pc:spChg>
        <pc:spChg chg="add mod">
          <ac:chgData name="Marlin" userId="013bf8fc-b802-459b-a8d6-9562e23e7fe4" providerId="ADAL" clId="{3D6E1006-BB2D-41FA-B29F-6DB3688D8EF8}" dt="2020-04-12T17:01:39.854" v="4072" actId="1076"/>
          <ac:spMkLst>
            <pc:docMk/>
            <pc:sldMk cId="3885696336" sldId="274"/>
            <ac:spMk id="30" creationId="{AB61024D-C189-49F8-9C68-DDA2B3173A64}"/>
          </ac:spMkLst>
        </pc:spChg>
        <pc:spChg chg="add mod">
          <ac:chgData name="Marlin" userId="013bf8fc-b802-459b-a8d6-9562e23e7fe4" providerId="ADAL" clId="{3D6E1006-BB2D-41FA-B29F-6DB3688D8EF8}" dt="2020-04-12T17:02:01.755" v="4078" actId="1076"/>
          <ac:spMkLst>
            <pc:docMk/>
            <pc:sldMk cId="3885696336" sldId="274"/>
            <ac:spMk id="31" creationId="{A48ED754-9262-4F41-A48D-2BC329FA309C}"/>
          </ac:spMkLst>
        </pc:spChg>
        <pc:spChg chg="add mod">
          <ac:chgData name="Marlin" userId="013bf8fc-b802-459b-a8d6-9562e23e7fe4" providerId="ADAL" clId="{3D6E1006-BB2D-41FA-B29F-6DB3688D8EF8}" dt="2020-04-12T17:02:01.755" v="4078" actId="1076"/>
          <ac:spMkLst>
            <pc:docMk/>
            <pc:sldMk cId="3885696336" sldId="274"/>
            <ac:spMk id="32" creationId="{960952A6-3D7B-4685-94BE-6D5346712AFC}"/>
          </ac:spMkLst>
        </pc:spChg>
        <pc:spChg chg="add mod">
          <ac:chgData name="Marlin" userId="013bf8fc-b802-459b-a8d6-9562e23e7fe4" providerId="ADAL" clId="{3D6E1006-BB2D-41FA-B29F-6DB3688D8EF8}" dt="2020-04-12T17:02:01.755" v="4078" actId="1076"/>
          <ac:spMkLst>
            <pc:docMk/>
            <pc:sldMk cId="3885696336" sldId="274"/>
            <ac:spMk id="33" creationId="{63796832-2241-49D7-ADB6-DE974B35D1F2}"/>
          </ac:spMkLst>
        </pc:spChg>
        <pc:spChg chg="add mod">
          <ac:chgData name="Marlin" userId="013bf8fc-b802-459b-a8d6-9562e23e7fe4" providerId="ADAL" clId="{3D6E1006-BB2D-41FA-B29F-6DB3688D8EF8}" dt="2020-04-12T17:02:01.755" v="4078" actId="1076"/>
          <ac:spMkLst>
            <pc:docMk/>
            <pc:sldMk cId="3885696336" sldId="274"/>
            <ac:spMk id="34" creationId="{44994D63-E808-4896-B18A-9E9DA62065F9}"/>
          </ac:spMkLst>
        </pc:spChg>
        <pc:spChg chg="add mod">
          <ac:chgData name="Marlin" userId="013bf8fc-b802-459b-a8d6-9562e23e7fe4" providerId="ADAL" clId="{3D6E1006-BB2D-41FA-B29F-6DB3688D8EF8}" dt="2020-04-12T17:02:01.755" v="4078" actId="1076"/>
          <ac:spMkLst>
            <pc:docMk/>
            <pc:sldMk cId="3885696336" sldId="274"/>
            <ac:spMk id="35" creationId="{48584BAC-F3A1-4159-AD03-2ED9DA3EF23E}"/>
          </ac:spMkLst>
        </pc:spChg>
        <pc:spChg chg="add mod">
          <ac:chgData name="Marlin" userId="013bf8fc-b802-459b-a8d6-9562e23e7fe4" providerId="ADAL" clId="{3D6E1006-BB2D-41FA-B29F-6DB3688D8EF8}" dt="2020-04-12T17:02:07.585" v="4080" actId="1076"/>
          <ac:spMkLst>
            <pc:docMk/>
            <pc:sldMk cId="3885696336" sldId="274"/>
            <ac:spMk id="36" creationId="{60F4CEBB-6AB4-4D5E-8783-CD3709DEB38C}"/>
          </ac:spMkLst>
        </pc:spChg>
        <pc:spChg chg="add mod">
          <ac:chgData name="Marlin" userId="013bf8fc-b802-459b-a8d6-9562e23e7fe4" providerId="ADAL" clId="{3D6E1006-BB2D-41FA-B29F-6DB3688D8EF8}" dt="2020-04-12T17:03:14.704" v="4092" actId="1076"/>
          <ac:spMkLst>
            <pc:docMk/>
            <pc:sldMk cId="3885696336" sldId="274"/>
            <ac:spMk id="37" creationId="{1CB5F66B-6180-4EE2-80C4-9B7E558BB4E2}"/>
          </ac:spMkLst>
        </pc:spChg>
        <pc:picChg chg="mod modCrop">
          <ac:chgData name="Marlin" userId="013bf8fc-b802-459b-a8d6-9562e23e7fe4" providerId="ADAL" clId="{3D6E1006-BB2D-41FA-B29F-6DB3688D8EF8}" dt="2020-04-12T17:03:03.790" v="4090" actId="1076"/>
          <ac:picMkLst>
            <pc:docMk/>
            <pc:sldMk cId="3885696336" sldId="274"/>
            <ac:picMk id="4" creationId="{BE54A05B-2A5E-42C5-AF6D-97A287F0A900}"/>
          </ac:picMkLst>
        </pc:picChg>
        <pc:picChg chg="mod modCrop">
          <ac:chgData name="Marlin" userId="013bf8fc-b802-459b-a8d6-9562e23e7fe4" providerId="ADAL" clId="{3D6E1006-BB2D-41FA-B29F-6DB3688D8EF8}" dt="2020-04-12T17:02:30.086" v="4085" actId="1076"/>
          <ac:picMkLst>
            <pc:docMk/>
            <pc:sldMk cId="3885696336" sldId="274"/>
            <ac:picMk id="5" creationId="{747C6988-02D2-4B1F-A77D-80B041ACBB00}"/>
          </ac:picMkLst>
        </pc:picChg>
      </pc:sldChg>
      <pc:sldChg chg="add del">
        <pc:chgData name="Marlin" userId="013bf8fc-b802-459b-a8d6-9562e23e7fe4" providerId="ADAL" clId="{3D6E1006-BB2D-41FA-B29F-6DB3688D8EF8}" dt="2020-04-12T16:58:13.241" v="3967"/>
        <pc:sldMkLst>
          <pc:docMk/>
          <pc:sldMk cId="1620207942" sldId="275"/>
        </pc:sldMkLst>
      </pc:sldChg>
      <pc:sldChg chg="addSp delSp modSp new mod">
        <pc:chgData name="Marlin" userId="013bf8fc-b802-459b-a8d6-9562e23e7fe4" providerId="ADAL" clId="{3D6E1006-BB2D-41FA-B29F-6DB3688D8EF8}" dt="2020-04-12T17:06:31.165" v="4297" actId="1076"/>
        <pc:sldMkLst>
          <pc:docMk/>
          <pc:sldMk cId="1954852758" sldId="275"/>
        </pc:sldMkLst>
        <pc:spChg chg="mod">
          <ac:chgData name="Marlin" userId="013bf8fc-b802-459b-a8d6-9562e23e7fe4" providerId="ADAL" clId="{3D6E1006-BB2D-41FA-B29F-6DB3688D8EF8}" dt="2020-04-12T17:03:29.239" v="4132" actId="20577"/>
          <ac:spMkLst>
            <pc:docMk/>
            <pc:sldMk cId="1954852758" sldId="275"/>
            <ac:spMk id="2" creationId="{37382C24-FE9E-4485-9608-544E84171F01}"/>
          </ac:spMkLst>
        </pc:spChg>
        <pc:spChg chg="del">
          <ac:chgData name="Marlin" userId="013bf8fc-b802-459b-a8d6-9562e23e7fe4" providerId="ADAL" clId="{3D6E1006-BB2D-41FA-B29F-6DB3688D8EF8}" dt="2020-04-12T17:04:14.387" v="4133"/>
          <ac:spMkLst>
            <pc:docMk/>
            <pc:sldMk cId="1954852758" sldId="275"/>
            <ac:spMk id="3" creationId="{FA0BBF01-5A6C-4645-BD3A-67C51201DE67}"/>
          </ac:spMkLst>
        </pc:spChg>
        <pc:spChg chg="add mod">
          <ac:chgData name="Marlin" userId="013bf8fc-b802-459b-a8d6-9562e23e7fe4" providerId="ADAL" clId="{3D6E1006-BB2D-41FA-B29F-6DB3688D8EF8}" dt="2020-04-12T17:04:38.289" v="4138" actId="1582"/>
          <ac:spMkLst>
            <pc:docMk/>
            <pc:sldMk cId="1954852758" sldId="275"/>
            <ac:spMk id="5" creationId="{D8EDA9B2-39EF-41DE-B382-9958F15A90DB}"/>
          </ac:spMkLst>
        </pc:spChg>
        <pc:spChg chg="add mod">
          <ac:chgData name="Marlin" userId="013bf8fc-b802-459b-a8d6-9562e23e7fe4" providerId="ADAL" clId="{3D6E1006-BB2D-41FA-B29F-6DB3688D8EF8}" dt="2020-04-12T17:05:06.252" v="4219" actId="1076"/>
          <ac:spMkLst>
            <pc:docMk/>
            <pc:sldMk cId="1954852758" sldId="275"/>
            <ac:spMk id="6" creationId="{1D61DF58-D02A-4B8F-9020-EE47B331EB8B}"/>
          </ac:spMkLst>
        </pc:spChg>
        <pc:spChg chg="add mod">
          <ac:chgData name="Marlin" userId="013bf8fc-b802-459b-a8d6-9562e23e7fe4" providerId="ADAL" clId="{3D6E1006-BB2D-41FA-B29F-6DB3688D8EF8}" dt="2020-04-12T17:05:15.599" v="4222" actId="1076"/>
          <ac:spMkLst>
            <pc:docMk/>
            <pc:sldMk cId="1954852758" sldId="275"/>
            <ac:spMk id="8" creationId="{DF183883-4583-4176-A6AC-25FF8D15042A}"/>
          </ac:spMkLst>
        </pc:spChg>
        <pc:spChg chg="add mod">
          <ac:chgData name="Marlin" userId="013bf8fc-b802-459b-a8d6-9562e23e7fe4" providerId="ADAL" clId="{3D6E1006-BB2D-41FA-B29F-6DB3688D8EF8}" dt="2020-04-12T17:06:09.280" v="4255" actId="208"/>
          <ac:spMkLst>
            <pc:docMk/>
            <pc:sldMk cId="1954852758" sldId="275"/>
            <ac:spMk id="9" creationId="{E275B69C-128B-434F-802E-34B509227766}"/>
          </ac:spMkLst>
        </pc:spChg>
        <pc:spChg chg="add mod">
          <ac:chgData name="Marlin" userId="013bf8fc-b802-459b-a8d6-9562e23e7fe4" providerId="ADAL" clId="{3D6E1006-BB2D-41FA-B29F-6DB3688D8EF8}" dt="2020-04-12T17:06:31.165" v="4297" actId="1076"/>
          <ac:spMkLst>
            <pc:docMk/>
            <pc:sldMk cId="1954852758" sldId="275"/>
            <ac:spMk id="10" creationId="{E1AA659E-6B5C-47C8-BDFE-EFF1DE790E9B}"/>
          </ac:spMkLst>
        </pc:spChg>
        <pc:picChg chg="add mod">
          <ac:chgData name="Marlin" userId="013bf8fc-b802-459b-a8d6-9562e23e7fe4" providerId="ADAL" clId="{3D6E1006-BB2D-41FA-B29F-6DB3688D8EF8}" dt="2020-04-12T17:04:16.884" v="4134" actId="1076"/>
          <ac:picMkLst>
            <pc:docMk/>
            <pc:sldMk cId="1954852758" sldId="275"/>
            <ac:picMk id="4" creationId="{636A4C5C-5D97-48DF-AAD8-B262B3042218}"/>
          </ac:picMkLst>
        </pc:picChg>
        <pc:picChg chg="add del">
          <ac:chgData name="Marlin" userId="013bf8fc-b802-459b-a8d6-9562e23e7fe4" providerId="ADAL" clId="{3D6E1006-BB2D-41FA-B29F-6DB3688D8EF8}" dt="2020-04-12T17:05:00.823" v="4216"/>
          <ac:picMkLst>
            <pc:docMk/>
            <pc:sldMk cId="1954852758" sldId="275"/>
            <ac:picMk id="7" creationId="{35A6B925-34E1-476C-BF6D-B190801140BA}"/>
          </ac:picMkLst>
        </pc:picChg>
      </pc:sldChg>
      <pc:sldChg chg="addSp delSp modSp add mod">
        <pc:chgData name="Marlin" userId="013bf8fc-b802-459b-a8d6-9562e23e7fe4" providerId="ADAL" clId="{3D6E1006-BB2D-41FA-B29F-6DB3688D8EF8}" dt="2020-04-12T17:08:20.662" v="4392" actId="208"/>
        <pc:sldMkLst>
          <pc:docMk/>
          <pc:sldMk cId="3206922265" sldId="276"/>
        </pc:sldMkLst>
        <pc:spChg chg="add mod">
          <ac:chgData name="Marlin" userId="013bf8fc-b802-459b-a8d6-9562e23e7fe4" providerId="ADAL" clId="{3D6E1006-BB2D-41FA-B29F-6DB3688D8EF8}" dt="2020-04-12T17:08:20.662" v="4392" actId="208"/>
          <ac:spMkLst>
            <pc:docMk/>
            <pc:sldMk cId="3206922265" sldId="276"/>
            <ac:spMk id="3" creationId="{74782871-D988-4302-9787-E85E3260DD37}"/>
          </ac:spMkLst>
        </pc:spChg>
        <pc:spChg chg="mod">
          <ac:chgData name="Marlin" userId="013bf8fc-b802-459b-a8d6-9562e23e7fe4" providerId="ADAL" clId="{3D6E1006-BB2D-41FA-B29F-6DB3688D8EF8}" dt="2020-04-12T17:08:13.018" v="4390" actId="14100"/>
          <ac:spMkLst>
            <pc:docMk/>
            <pc:sldMk cId="3206922265" sldId="276"/>
            <ac:spMk id="5" creationId="{D8EDA9B2-39EF-41DE-B382-9958F15A90DB}"/>
          </ac:spMkLst>
        </pc:spChg>
        <pc:spChg chg="mod">
          <ac:chgData name="Marlin" userId="013bf8fc-b802-459b-a8d6-9562e23e7fe4" providerId="ADAL" clId="{3D6E1006-BB2D-41FA-B29F-6DB3688D8EF8}" dt="2020-04-12T17:07:58.771" v="4384" actId="1076"/>
          <ac:spMkLst>
            <pc:docMk/>
            <pc:sldMk cId="3206922265" sldId="276"/>
            <ac:spMk id="6" creationId="{1D61DF58-D02A-4B8F-9020-EE47B331EB8B}"/>
          </ac:spMkLst>
        </pc:spChg>
        <pc:spChg chg="mod">
          <ac:chgData name="Marlin" userId="013bf8fc-b802-459b-a8d6-9562e23e7fe4" providerId="ADAL" clId="{3D6E1006-BB2D-41FA-B29F-6DB3688D8EF8}" dt="2020-04-12T17:08:06.166" v="4388" actId="14100"/>
          <ac:spMkLst>
            <pc:docMk/>
            <pc:sldMk cId="3206922265" sldId="276"/>
            <ac:spMk id="8" creationId="{DF183883-4583-4176-A6AC-25FF8D15042A}"/>
          </ac:spMkLst>
        </pc:spChg>
        <pc:spChg chg="del mod">
          <ac:chgData name="Marlin" userId="013bf8fc-b802-459b-a8d6-9562e23e7fe4" providerId="ADAL" clId="{3D6E1006-BB2D-41FA-B29F-6DB3688D8EF8}" dt="2020-04-12T17:07:13.292" v="4310" actId="478"/>
          <ac:spMkLst>
            <pc:docMk/>
            <pc:sldMk cId="3206922265" sldId="276"/>
            <ac:spMk id="9" creationId="{E275B69C-128B-434F-802E-34B509227766}"/>
          </ac:spMkLst>
        </pc:spChg>
        <pc:spChg chg="add del mod">
          <ac:chgData name="Marlin" userId="013bf8fc-b802-459b-a8d6-9562e23e7fe4" providerId="ADAL" clId="{3D6E1006-BB2D-41FA-B29F-6DB3688D8EF8}" dt="2020-04-12T17:07:33.706" v="4315"/>
          <ac:spMkLst>
            <pc:docMk/>
            <pc:sldMk cId="3206922265" sldId="276"/>
            <ac:spMk id="11" creationId="{FF81089C-EE92-4733-BEBB-FAA76BC39E1E}"/>
          </ac:spMkLst>
        </pc:spChg>
        <pc:picChg chg="del">
          <ac:chgData name="Marlin" userId="013bf8fc-b802-459b-a8d6-9562e23e7fe4" providerId="ADAL" clId="{3D6E1006-BB2D-41FA-B29F-6DB3688D8EF8}" dt="2020-04-12T17:07:32.156" v="4312" actId="478"/>
          <ac:picMkLst>
            <pc:docMk/>
            <pc:sldMk cId="3206922265" sldId="276"/>
            <ac:picMk id="4" creationId="{636A4C5C-5D97-48DF-AAD8-B262B3042218}"/>
          </ac:picMkLst>
        </pc:picChg>
        <pc:picChg chg="add del">
          <ac:chgData name="Marlin" userId="013bf8fc-b802-459b-a8d6-9562e23e7fe4" providerId="ADAL" clId="{3D6E1006-BB2D-41FA-B29F-6DB3688D8EF8}" dt="2020-04-12T17:07:33.236" v="4314"/>
          <ac:picMkLst>
            <pc:docMk/>
            <pc:sldMk cId="3206922265" sldId="276"/>
            <ac:picMk id="12" creationId="{E55A15BC-2468-4525-8349-506C4441F54F}"/>
          </ac:picMkLst>
        </pc:picChg>
        <pc:picChg chg="add mod ord">
          <ac:chgData name="Marlin" userId="013bf8fc-b802-459b-a8d6-9562e23e7fe4" providerId="ADAL" clId="{3D6E1006-BB2D-41FA-B29F-6DB3688D8EF8}" dt="2020-04-12T17:07:41.757" v="4318" actId="1076"/>
          <ac:picMkLst>
            <pc:docMk/>
            <pc:sldMk cId="3206922265" sldId="276"/>
            <ac:picMk id="13" creationId="{7471B933-3B64-46DF-ABC0-3D8B2D65FB5B}"/>
          </ac:picMkLst>
        </pc:picChg>
      </pc:sldChg>
      <pc:sldChg chg="modSp new mod">
        <pc:chgData name="Marlin" userId="013bf8fc-b802-459b-a8d6-9562e23e7fe4" providerId="ADAL" clId="{3D6E1006-BB2D-41FA-B29F-6DB3688D8EF8}" dt="2020-04-12T17:09:17.662" v="4827" actId="5793"/>
        <pc:sldMkLst>
          <pc:docMk/>
          <pc:sldMk cId="867124184" sldId="277"/>
        </pc:sldMkLst>
        <pc:spChg chg="mod">
          <ac:chgData name="Marlin" userId="013bf8fc-b802-459b-a8d6-9562e23e7fe4" providerId="ADAL" clId="{3D6E1006-BB2D-41FA-B29F-6DB3688D8EF8}" dt="2020-04-12T17:08:34.954" v="4460" actId="20577"/>
          <ac:spMkLst>
            <pc:docMk/>
            <pc:sldMk cId="867124184" sldId="277"/>
            <ac:spMk id="2" creationId="{5B02B865-33B1-4534-810E-CB7BAED8E2E6}"/>
          </ac:spMkLst>
        </pc:spChg>
        <pc:spChg chg="mod">
          <ac:chgData name="Marlin" userId="013bf8fc-b802-459b-a8d6-9562e23e7fe4" providerId="ADAL" clId="{3D6E1006-BB2D-41FA-B29F-6DB3688D8EF8}" dt="2020-04-12T17:09:17.662" v="4827" actId="5793"/>
          <ac:spMkLst>
            <pc:docMk/>
            <pc:sldMk cId="867124184" sldId="277"/>
            <ac:spMk id="3" creationId="{A892F253-5036-40AA-9CE2-8B90E812AE21}"/>
          </ac:spMkLst>
        </pc:spChg>
      </pc:sldChg>
      <pc:sldChg chg="addSp delSp modSp add mod">
        <pc:chgData name="Marlin" userId="013bf8fc-b802-459b-a8d6-9562e23e7fe4" providerId="ADAL" clId="{3D6E1006-BB2D-41FA-B29F-6DB3688D8EF8}" dt="2020-04-12T17:10:20.408" v="4984" actId="571"/>
        <pc:sldMkLst>
          <pc:docMk/>
          <pc:sldMk cId="514947990" sldId="278"/>
        </pc:sldMkLst>
        <pc:spChg chg="del">
          <ac:chgData name="Marlin" userId="013bf8fc-b802-459b-a8d6-9562e23e7fe4" providerId="ADAL" clId="{3D6E1006-BB2D-41FA-B29F-6DB3688D8EF8}" dt="2020-04-12T17:09:21.814" v="4829" actId="478"/>
          <ac:spMkLst>
            <pc:docMk/>
            <pc:sldMk cId="514947990" sldId="278"/>
            <ac:spMk id="3" creationId="{A892F253-5036-40AA-9CE2-8B90E812AE21}"/>
          </ac:spMkLst>
        </pc:spChg>
        <pc:spChg chg="add del mod">
          <ac:chgData name="Marlin" userId="013bf8fc-b802-459b-a8d6-9562e23e7fe4" providerId="ADAL" clId="{3D6E1006-BB2D-41FA-B29F-6DB3688D8EF8}" dt="2020-04-12T17:09:23.311" v="4830" actId="478"/>
          <ac:spMkLst>
            <pc:docMk/>
            <pc:sldMk cId="514947990" sldId="278"/>
            <ac:spMk id="5" creationId="{487D33AE-28EC-41F3-92D9-FDE4DCBDBDEF}"/>
          </ac:spMkLst>
        </pc:spChg>
        <pc:spChg chg="add mod">
          <ac:chgData name="Marlin" userId="013bf8fc-b802-459b-a8d6-9562e23e7fe4" providerId="ADAL" clId="{3D6E1006-BB2D-41FA-B29F-6DB3688D8EF8}" dt="2020-04-12T17:09:48.034" v="4836" actId="14100"/>
          <ac:spMkLst>
            <pc:docMk/>
            <pc:sldMk cId="514947990" sldId="278"/>
            <ac:spMk id="7" creationId="{DBEB8AF6-DD4B-4317-8401-16680E602918}"/>
          </ac:spMkLst>
        </pc:spChg>
        <pc:spChg chg="add mod">
          <ac:chgData name="Marlin" userId="013bf8fc-b802-459b-a8d6-9562e23e7fe4" providerId="ADAL" clId="{3D6E1006-BB2D-41FA-B29F-6DB3688D8EF8}" dt="2020-04-12T17:10:18.074" v="4982" actId="208"/>
          <ac:spMkLst>
            <pc:docMk/>
            <pc:sldMk cId="514947990" sldId="278"/>
            <ac:spMk id="8" creationId="{76BB77F0-043D-4C2C-BC6E-B79385386184}"/>
          </ac:spMkLst>
        </pc:spChg>
        <pc:spChg chg="add mod">
          <ac:chgData name="Marlin" userId="013bf8fc-b802-459b-a8d6-9562e23e7fe4" providerId="ADAL" clId="{3D6E1006-BB2D-41FA-B29F-6DB3688D8EF8}" dt="2020-04-12T17:10:15.016" v="4981" actId="1076"/>
          <ac:spMkLst>
            <pc:docMk/>
            <pc:sldMk cId="514947990" sldId="278"/>
            <ac:spMk id="9" creationId="{562001D1-306F-4DF0-818B-953E5C9A4BFC}"/>
          </ac:spMkLst>
        </pc:spChg>
        <pc:spChg chg="add mod">
          <ac:chgData name="Marlin" userId="013bf8fc-b802-459b-a8d6-9562e23e7fe4" providerId="ADAL" clId="{3D6E1006-BB2D-41FA-B29F-6DB3688D8EF8}" dt="2020-04-12T17:10:20.408" v="4984" actId="571"/>
          <ac:spMkLst>
            <pc:docMk/>
            <pc:sldMk cId="514947990" sldId="278"/>
            <ac:spMk id="10" creationId="{725FA477-DE39-4612-A224-68402398AF23}"/>
          </ac:spMkLst>
        </pc:spChg>
        <pc:picChg chg="add mod">
          <ac:chgData name="Marlin" userId="013bf8fc-b802-459b-a8d6-9562e23e7fe4" providerId="ADAL" clId="{3D6E1006-BB2D-41FA-B29F-6DB3688D8EF8}" dt="2020-04-12T17:09:34.256" v="4832" actId="1076"/>
          <ac:picMkLst>
            <pc:docMk/>
            <pc:sldMk cId="514947990" sldId="278"/>
            <ac:picMk id="6" creationId="{410194E6-4B47-4474-9E12-63FE08D9FFE0}"/>
          </ac:picMkLst>
        </pc:picChg>
      </pc:sldChg>
      <pc:sldChg chg="addSp delSp modSp add mod">
        <pc:chgData name="Marlin" userId="013bf8fc-b802-459b-a8d6-9562e23e7fe4" providerId="ADAL" clId="{3D6E1006-BB2D-41FA-B29F-6DB3688D8EF8}" dt="2020-04-12T17:11:10.335" v="5085" actId="20577"/>
        <pc:sldMkLst>
          <pc:docMk/>
          <pc:sldMk cId="2393323290" sldId="279"/>
        </pc:sldMkLst>
        <pc:spChg chg="mod">
          <ac:chgData name="Marlin" userId="013bf8fc-b802-459b-a8d6-9562e23e7fe4" providerId="ADAL" clId="{3D6E1006-BB2D-41FA-B29F-6DB3688D8EF8}" dt="2020-04-12T17:10:56.905" v="4994" actId="14100"/>
          <ac:spMkLst>
            <pc:docMk/>
            <pc:sldMk cId="2393323290" sldId="279"/>
            <ac:spMk id="7" creationId="{DBEB8AF6-DD4B-4317-8401-16680E602918}"/>
          </ac:spMkLst>
        </pc:spChg>
        <pc:spChg chg="mod">
          <ac:chgData name="Marlin" userId="013bf8fc-b802-459b-a8d6-9562e23e7fe4" providerId="ADAL" clId="{3D6E1006-BB2D-41FA-B29F-6DB3688D8EF8}" dt="2020-04-12T17:11:10.335" v="5085" actId="20577"/>
          <ac:spMkLst>
            <pc:docMk/>
            <pc:sldMk cId="2393323290" sldId="279"/>
            <ac:spMk id="8" creationId="{76BB77F0-043D-4C2C-BC6E-B79385386184}"/>
          </ac:spMkLst>
        </pc:spChg>
        <pc:spChg chg="mod">
          <ac:chgData name="Marlin" userId="013bf8fc-b802-459b-a8d6-9562e23e7fe4" providerId="ADAL" clId="{3D6E1006-BB2D-41FA-B29F-6DB3688D8EF8}" dt="2020-04-12T17:10:58.439" v="4995" actId="1076"/>
          <ac:spMkLst>
            <pc:docMk/>
            <pc:sldMk cId="2393323290" sldId="279"/>
            <ac:spMk id="9" creationId="{562001D1-306F-4DF0-818B-953E5C9A4BFC}"/>
          </ac:spMkLst>
        </pc:spChg>
        <pc:picChg chg="add mod ord">
          <ac:chgData name="Marlin" userId="013bf8fc-b802-459b-a8d6-9562e23e7fe4" providerId="ADAL" clId="{3D6E1006-BB2D-41FA-B29F-6DB3688D8EF8}" dt="2020-04-12T17:10:47.029" v="4991" actId="1076"/>
          <ac:picMkLst>
            <pc:docMk/>
            <pc:sldMk cId="2393323290" sldId="279"/>
            <ac:picMk id="3" creationId="{0A698823-8F7F-4398-AC5C-EB3BE02EC239}"/>
          </ac:picMkLst>
        </pc:picChg>
        <pc:picChg chg="del">
          <ac:chgData name="Marlin" userId="013bf8fc-b802-459b-a8d6-9562e23e7fe4" providerId="ADAL" clId="{3D6E1006-BB2D-41FA-B29F-6DB3688D8EF8}" dt="2020-04-12T17:10:28.085" v="4986" actId="478"/>
          <ac:picMkLst>
            <pc:docMk/>
            <pc:sldMk cId="2393323290" sldId="279"/>
            <ac:picMk id="6" creationId="{410194E6-4B47-4474-9E12-63FE08D9FFE0}"/>
          </ac:picMkLst>
        </pc:picChg>
      </pc:sldChg>
      <pc:sldChg chg="addSp delSp modSp add mod">
        <pc:chgData name="Marlin" userId="013bf8fc-b802-459b-a8d6-9562e23e7fe4" providerId="ADAL" clId="{3D6E1006-BB2D-41FA-B29F-6DB3688D8EF8}" dt="2020-04-12T17:16:11.246" v="5474" actId="1076"/>
        <pc:sldMkLst>
          <pc:docMk/>
          <pc:sldMk cId="2634123393" sldId="280"/>
        </pc:sldMkLst>
        <pc:spChg chg="del mod">
          <ac:chgData name="Marlin" userId="013bf8fc-b802-459b-a8d6-9562e23e7fe4" providerId="ADAL" clId="{3D6E1006-BB2D-41FA-B29F-6DB3688D8EF8}" dt="2020-04-12T17:14:47.902" v="5410" actId="478"/>
          <ac:spMkLst>
            <pc:docMk/>
            <pc:sldMk cId="2634123393" sldId="280"/>
            <ac:spMk id="7" creationId="{DBEB8AF6-DD4B-4317-8401-16680E602918}"/>
          </ac:spMkLst>
        </pc:spChg>
        <pc:spChg chg="mod">
          <ac:chgData name="Marlin" userId="013bf8fc-b802-459b-a8d6-9562e23e7fe4" providerId="ADAL" clId="{3D6E1006-BB2D-41FA-B29F-6DB3688D8EF8}" dt="2020-04-12T17:14:43.152" v="5409" actId="1076"/>
          <ac:spMkLst>
            <pc:docMk/>
            <pc:sldMk cId="2634123393" sldId="280"/>
            <ac:spMk id="8" creationId="{76BB77F0-043D-4C2C-BC6E-B79385386184}"/>
          </ac:spMkLst>
        </pc:spChg>
        <pc:spChg chg="del">
          <ac:chgData name="Marlin" userId="013bf8fc-b802-459b-a8d6-9562e23e7fe4" providerId="ADAL" clId="{3D6E1006-BB2D-41FA-B29F-6DB3688D8EF8}" dt="2020-04-12T17:13:01.370" v="5147" actId="478"/>
          <ac:spMkLst>
            <pc:docMk/>
            <pc:sldMk cId="2634123393" sldId="280"/>
            <ac:spMk id="9" creationId="{562001D1-306F-4DF0-818B-953E5C9A4BFC}"/>
          </ac:spMkLst>
        </pc:spChg>
        <pc:spChg chg="add del mod">
          <ac:chgData name="Marlin" userId="013bf8fc-b802-459b-a8d6-9562e23e7fe4" providerId="ADAL" clId="{3D6E1006-BB2D-41FA-B29F-6DB3688D8EF8}" dt="2020-04-12T17:14:03.391" v="5159" actId="478"/>
          <ac:spMkLst>
            <pc:docMk/>
            <pc:sldMk cId="2634123393" sldId="280"/>
            <ac:spMk id="11" creationId="{AA7CC24D-A042-4B14-9A00-0C5DEF80E223}"/>
          </ac:spMkLst>
        </pc:spChg>
        <pc:spChg chg="add mod">
          <ac:chgData name="Marlin" userId="013bf8fc-b802-459b-a8d6-9562e23e7fe4" providerId="ADAL" clId="{3D6E1006-BB2D-41FA-B29F-6DB3688D8EF8}" dt="2020-04-12T17:16:03.253" v="5472" actId="208"/>
          <ac:spMkLst>
            <pc:docMk/>
            <pc:sldMk cId="2634123393" sldId="280"/>
            <ac:spMk id="13" creationId="{4F2ED619-AA6D-423F-B830-7325DC5CBC7F}"/>
          </ac:spMkLst>
        </pc:spChg>
        <pc:spChg chg="add mod">
          <ac:chgData name="Marlin" userId="013bf8fc-b802-459b-a8d6-9562e23e7fe4" providerId="ADAL" clId="{3D6E1006-BB2D-41FA-B29F-6DB3688D8EF8}" dt="2020-04-12T17:16:11.246" v="5474" actId="1076"/>
          <ac:spMkLst>
            <pc:docMk/>
            <pc:sldMk cId="2634123393" sldId="280"/>
            <ac:spMk id="18" creationId="{A360C7DB-F371-4112-B911-DC4B21BA6AED}"/>
          </ac:spMkLst>
        </pc:spChg>
        <pc:picChg chg="del">
          <ac:chgData name="Marlin" userId="013bf8fc-b802-459b-a8d6-9562e23e7fe4" providerId="ADAL" clId="{3D6E1006-BB2D-41FA-B29F-6DB3688D8EF8}" dt="2020-04-12T17:12:20.481" v="5087" actId="478"/>
          <ac:picMkLst>
            <pc:docMk/>
            <pc:sldMk cId="2634123393" sldId="280"/>
            <ac:picMk id="3" creationId="{0A698823-8F7F-4398-AC5C-EB3BE02EC239}"/>
          </ac:picMkLst>
        </pc:picChg>
        <pc:picChg chg="add del mod ord">
          <ac:chgData name="Marlin" userId="013bf8fc-b802-459b-a8d6-9562e23e7fe4" providerId="ADAL" clId="{3D6E1006-BB2D-41FA-B29F-6DB3688D8EF8}" dt="2020-04-12T17:13:54.321" v="5154" actId="478"/>
          <ac:picMkLst>
            <pc:docMk/>
            <pc:sldMk cId="2634123393" sldId="280"/>
            <ac:picMk id="4" creationId="{EDAC8A99-7074-4A50-B7F2-DA425E54B79D}"/>
          </ac:picMkLst>
        </pc:picChg>
        <pc:picChg chg="add mod ord">
          <ac:chgData name="Marlin" userId="013bf8fc-b802-459b-a8d6-9562e23e7fe4" providerId="ADAL" clId="{3D6E1006-BB2D-41FA-B29F-6DB3688D8EF8}" dt="2020-04-12T17:14:06.435" v="5161" actId="1076"/>
          <ac:picMkLst>
            <pc:docMk/>
            <pc:sldMk cId="2634123393" sldId="280"/>
            <ac:picMk id="12" creationId="{FB6B333A-6199-46A3-82EE-F3886E019CD2}"/>
          </ac:picMkLst>
        </pc:picChg>
        <pc:cxnChg chg="add del mod">
          <ac:chgData name="Marlin" userId="013bf8fc-b802-459b-a8d6-9562e23e7fe4" providerId="ADAL" clId="{3D6E1006-BB2D-41FA-B29F-6DB3688D8EF8}" dt="2020-04-12T17:14:49.401" v="5411" actId="478"/>
          <ac:cxnSpMkLst>
            <pc:docMk/>
            <pc:sldMk cId="2634123393" sldId="280"/>
            <ac:cxnSpMk id="6" creationId="{1F83B11C-3DF9-4946-826D-151F79AEEACB}"/>
          </ac:cxnSpMkLst>
        </pc:cxnChg>
        <pc:cxnChg chg="add mod">
          <ac:chgData name="Marlin" userId="013bf8fc-b802-459b-a8d6-9562e23e7fe4" providerId="ADAL" clId="{3D6E1006-BB2D-41FA-B29F-6DB3688D8EF8}" dt="2020-04-12T17:15:57.434" v="5470" actId="208"/>
          <ac:cxnSpMkLst>
            <pc:docMk/>
            <pc:sldMk cId="2634123393" sldId="280"/>
            <ac:cxnSpMk id="15" creationId="{5824704C-2D8E-4A8C-8760-954A21F7F896}"/>
          </ac:cxnSpMkLst>
        </pc:cxnChg>
        <pc:cxnChg chg="add mod">
          <ac:chgData name="Marlin" userId="013bf8fc-b802-459b-a8d6-9562e23e7fe4" providerId="ADAL" clId="{3D6E1006-BB2D-41FA-B29F-6DB3688D8EF8}" dt="2020-04-12T17:15:57.434" v="5470" actId="208"/>
          <ac:cxnSpMkLst>
            <pc:docMk/>
            <pc:sldMk cId="2634123393" sldId="280"/>
            <ac:cxnSpMk id="16" creationId="{F08B4759-7933-4F96-B15A-D8E17525DAE3}"/>
          </ac:cxnSpMkLst>
        </pc:cxnChg>
        <pc:cxnChg chg="add mod">
          <ac:chgData name="Marlin" userId="013bf8fc-b802-459b-a8d6-9562e23e7fe4" providerId="ADAL" clId="{3D6E1006-BB2D-41FA-B29F-6DB3688D8EF8}" dt="2020-04-12T17:15:57.434" v="5470" actId="208"/>
          <ac:cxnSpMkLst>
            <pc:docMk/>
            <pc:sldMk cId="2634123393" sldId="280"/>
            <ac:cxnSpMk id="17" creationId="{5B590F23-72F8-4D47-9E86-2250535D527A}"/>
          </ac:cxnSpMkLst>
        </pc:cxnChg>
      </pc:sldChg>
      <pc:sldChg chg="addSp modSp add mod">
        <pc:chgData name="Marlin" userId="013bf8fc-b802-459b-a8d6-9562e23e7fe4" providerId="ADAL" clId="{3D6E1006-BB2D-41FA-B29F-6DB3688D8EF8}" dt="2020-04-12T17:17:44.571" v="5687" actId="208"/>
        <pc:sldMkLst>
          <pc:docMk/>
          <pc:sldMk cId="2313004620" sldId="281"/>
        </pc:sldMkLst>
        <pc:spChg chg="mod">
          <ac:chgData name="Marlin" userId="013bf8fc-b802-459b-a8d6-9562e23e7fe4" providerId="ADAL" clId="{3D6E1006-BB2D-41FA-B29F-6DB3688D8EF8}" dt="2020-04-12T17:16:29.341" v="5482" actId="20577"/>
          <ac:spMkLst>
            <pc:docMk/>
            <pc:sldMk cId="2313004620" sldId="281"/>
            <ac:spMk id="8" creationId="{76BB77F0-043D-4C2C-BC6E-B79385386184}"/>
          </ac:spMkLst>
        </pc:spChg>
        <pc:spChg chg="add mod">
          <ac:chgData name="Marlin" userId="013bf8fc-b802-459b-a8d6-9562e23e7fe4" providerId="ADAL" clId="{3D6E1006-BB2D-41FA-B29F-6DB3688D8EF8}" dt="2020-04-12T17:17:03.947" v="5568" actId="208"/>
          <ac:spMkLst>
            <pc:docMk/>
            <pc:sldMk cId="2313004620" sldId="281"/>
            <ac:spMk id="9" creationId="{8CD00225-4396-49FC-A125-CB933D5C5F1F}"/>
          </ac:spMkLst>
        </pc:spChg>
        <pc:spChg chg="add mod">
          <ac:chgData name="Marlin" userId="013bf8fc-b802-459b-a8d6-9562e23e7fe4" providerId="ADAL" clId="{3D6E1006-BB2D-41FA-B29F-6DB3688D8EF8}" dt="2020-04-12T17:17:00.406" v="5567" actId="1076"/>
          <ac:spMkLst>
            <pc:docMk/>
            <pc:sldMk cId="2313004620" sldId="281"/>
            <ac:spMk id="10" creationId="{40C36091-EF7B-4C39-84F4-0D116EB9B38E}"/>
          </ac:spMkLst>
        </pc:spChg>
        <pc:spChg chg="mod">
          <ac:chgData name="Marlin" userId="013bf8fc-b802-459b-a8d6-9562e23e7fe4" providerId="ADAL" clId="{3D6E1006-BB2D-41FA-B29F-6DB3688D8EF8}" dt="2020-04-12T17:16:34.752" v="5483" actId="208"/>
          <ac:spMkLst>
            <pc:docMk/>
            <pc:sldMk cId="2313004620" sldId="281"/>
            <ac:spMk id="11" creationId="{AA7CC24D-A042-4B14-9A00-0C5DEF80E223}"/>
          </ac:spMkLst>
        </pc:spChg>
        <pc:spChg chg="add mod">
          <ac:chgData name="Marlin" userId="013bf8fc-b802-459b-a8d6-9562e23e7fe4" providerId="ADAL" clId="{3D6E1006-BB2D-41FA-B29F-6DB3688D8EF8}" dt="2020-04-12T17:17:40.005" v="5686" actId="20577"/>
          <ac:spMkLst>
            <pc:docMk/>
            <pc:sldMk cId="2313004620" sldId="281"/>
            <ac:spMk id="13" creationId="{2B2F1FA3-DC73-4D80-B92F-56E14D848C8B}"/>
          </ac:spMkLst>
        </pc:spChg>
        <pc:picChg chg="mod">
          <ac:chgData name="Marlin" userId="013bf8fc-b802-459b-a8d6-9562e23e7fe4" providerId="ADAL" clId="{3D6E1006-BB2D-41FA-B29F-6DB3688D8EF8}" dt="2020-04-12T17:17:14.588" v="5575" actId="1076"/>
          <ac:picMkLst>
            <pc:docMk/>
            <pc:sldMk cId="2313004620" sldId="281"/>
            <ac:picMk id="4" creationId="{EDAC8A99-7074-4A50-B7F2-DA425E54B79D}"/>
          </ac:picMkLst>
        </pc:picChg>
        <pc:cxnChg chg="add mod">
          <ac:chgData name="Marlin" userId="013bf8fc-b802-459b-a8d6-9562e23e7fe4" providerId="ADAL" clId="{3D6E1006-BB2D-41FA-B29F-6DB3688D8EF8}" dt="2020-04-12T17:17:10.329" v="5572" actId="208"/>
          <ac:cxnSpMkLst>
            <pc:docMk/>
            <pc:sldMk cId="2313004620" sldId="281"/>
            <ac:cxnSpMk id="12" creationId="{D3E1B083-42CB-4160-BAF8-CB7A969522C0}"/>
          </ac:cxnSpMkLst>
        </pc:cxnChg>
        <pc:cxnChg chg="add mod">
          <ac:chgData name="Marlin" userId="013bf8fc-b802-459b-a8d6-9562e23e7fe4" providerId="ADAL" clId="{3D6E1006-BB2D-41FA-B29F-6DB3688D8EF8}" dt="2020-04-12T17:17:44.571" v="5687" actId="208"/>
          <ac:cxnSpMkLst>
            <pc:docMk/>
            <pc:sldMk cId="2313004620" sldId="281"/>
            <ac:cxnSpMk id="14" creationId="{8E93E669-29F4-48A3-B80B-B67F2CB6DF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30A2A-8771-424F-8B4B-AF51AFBF5BB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C2253-F27A-4FB5-933E-A90AA5D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82B-A496-409C-A219-BB3F17195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FDF1-BC28-4AA1-9413-577479BA0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7390-9302-4FE6-A055-475512C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1F1F-836D-4EE8-A84A-1B79F8BB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D390-DECC-4621-86B3-114B602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5E42-2DBB-4F84-90DC-5CAA05B2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79B14-CDDC-47CA-990F-886E66C5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7F3C-1236-4754-A0F7-E645457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FD06-104F-46D1-ABB9-B3BD1BB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21A-566A-4A7B-B305-EA061032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26E36-6E39-479F-A358-2C68EB6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A2E49-70A6-427B-8BA3-89F09AE5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75A6-B208-42DD-BF1A-813E7B50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919C-69F6-4CC4-8F3A-8071105D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5D65-912C-4900-A9A1-0D93EBAE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9D9C-93B2-4AC0-8181-99D64D2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0062-D212-468D-998E-DF04A468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2474-01F3-47D7-BCE7-F933D0A7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63C-8A66-4B5B-B3B6-7A2803AE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5916-437F-47C5-B87C-50EB45D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220B-6DC7-48E3-AC99-825A7DB8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B98C-6C1F-4549-986B-982FC82B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D3BB-8D7B-4C99-B217-98981FF8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F9045-9A35-4E49-AC12-82BB4F88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5DB-40DC-44EB-9873-74B4D74F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A39-179F-4775-9CBC-345A9ED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24AB-B7F9-44E4-BF8B-752D479E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D7E8-25A1-44CD-BC38-DE720E61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0749A-3F7C-4519-9BB2-4C12BE6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559E-530F-47EC-BD29-322462C2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8063-6C10-44A2-90D0-B56C1B3C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2A57-2467-4E33-AB4F-5E14D8F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70A8-CAE6-4B63-8EAD-6CBD5A0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A95D-6064-44DC-BBF2-136D056F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11996-3CB3-408A-9B6A-6325EF59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686EA-9511-4F1E-A072-D847FC015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530B9-28F1-47AA-87FC-DBC4830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9BF36-1A82-4E2D-BF91-553B6127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7A8F-84E0-4365-90B3-CCE3A237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F63-B2CF-486E-A81E-ABB4A7EF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0674D-3B65-486B-9BA7-DDC6621F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03F12-64C1-45BC-9C19-12134F94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DD2B2-067D-48A2-A7E1-747F161C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6A904-246F-4E1E-B9AA-448DCEB2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9C6E9-81F1-4766-9C33-1E4F5A0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B9513-878E-4432-B246-A06CC3A7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C41-26B7-456F-B117-4FBD09D0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013F-6EBD-4B51-9C10-F16CFA8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CECD-109D-41F4-8595-0CAF6F3E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DAB9-4811-4CDD-90BC-2C74631E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B30E-9C2B-4414-9053-E0A0BC2A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553A-D104-4E2F-9197-381CDDF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7AE3-341E-4187-A2EA-EDBDC7D2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3829-8503-4208-9901-1229AD0AF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C9798-705D-4962-9ECB-5749F089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7AE1-51AE-4F92-9C4C-599747D3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BB46-67B3-4207-ACA7-7DEF9A2D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F2E3-A3C3-4401-AF11-CB4EDD0A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69B42-4A15-4A19-90EB-AE014D3E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6D89-C044-43D0-B484-FF3CD012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289-807B-48E6-BC02-E14490EB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0500-12E1-45BD-921E-4B00D43AC4C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E80-36D2-4487-B0DC-34A86D20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C55F-95E7-4C25-B1D9-E897B6C07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0468-4F04-4162-98B8-EBB11FA4E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4ADA-F551-429E-9724-CF1F0A1F0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6 Changes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78AA0-A815-45F8-B41E-755B8A329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ABCD-90FE-4F66-8196-52164EFD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C6-CF19-4BB5-BAEE-3DBD2084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Now that we’ve done the first 2 controllers, now we do RISE: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E22DD-34E0-4EB8-AB02-8C54F91C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4" y="1769032"/>
            <a:ext cx="5832628" cy="5088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BF844-E4A1-44F8-AAA6-33D2084666B3}"/>
              </a:ext>
            </a:extLst>
          </p:cNvPr>
          <p:cNvSpPr txBox="1"/>
          <p:nvPr/>
        </p:nvSpPr>
        <p:spPr>
          <a:xfrm>
            <a:off x="204189" y="1873831"/>
            <a:ext cx="3062795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are done with the RISE, the final control block will look like this. Ignore the blocks that have red borders. These borders exist because I haven’t run the MATLAB code yet. The MATLAB code is what establishes the values of these constants in the workspace. </a:t>
            </a:r>
            <a:r>
              <a:rPr lang="en-US" dirty="0" err="1"/>
              <a:t>Therfore</a:t>
            </a:r>
            <a:r>
              <a:rPr lang="en-US" dirty="0"/>
              <a:t>, if you run the MATLAB code and you still see some of these blocks are red, then you know that you haven’t properly assigned a value in your MATLAB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9EE10-53F1-46CD-81A8-741B638D86FB}"/>
              </a:ext>
            </a:extLst>
          </p:cNvPr>
          <p:cNvSpPr/>
          <p:nvPr/>
        </p:nvSpPr>
        <p:spPr>
          <a:xfrm>
            <a:off x="3932808" y="1690688"/>
            <a:ext cx="1597980" cy="981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3871C-88A9-48A5-B363-26240B354BC9}"/>
              </a:ext>
            </a:extLst>
          </p:cNvPr>
          <p:cNvSpPr txBox="1"/>
          <p:nvPr/>
        </p:nvSpPr>
        <p:spPr>
          <a:xfrm>
            <a:off x="7258604" y="1748849"/>
            <a:ext cx="273358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Establish these two new gain blocks for your RISE 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B7DAA7-580C-4C1B-93C8-94A4BCFE3F26}"/>
              </a:ext>
            </a:extLst>
          </p:cNvPr>
          <p:cNvCxnSpPr/>
          <p:nvPr/>
        </p:nvCxnSpPr>
        <p:spPr>
          <a:xfrm flipH="1" flipV="1">
            <a:off x="5530788" y="2096655"/>
            <a:ext cx="1710521" cy="847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526325-0386-45A0-900E-AD26479B8CCC}"/>
              </a:ext>
            </a:extLst>
          </p:cNvPr>
          <p:cNvSpPr txBox="1"/>
          <p:nvPr/>
        </p:nvSpPr>
        <p:spPr>
          <a:xfrm>
            <a:off x="8111322" y="4647167"/>
            <a:ext cx="2733583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Establish a new integral for your integral RISE term. Use any notation you want Make sure you put the integrator block as well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EB746-DA44-4120-8727-91D1F5EF3635}"/>
              </a:ext>
            </a:extLst>
          </p:cNvPr>
          <p:cNvCxnSpPr>
            <a:cxnSpLocks/>
          </p:cNvCxnSpPr>
          <p:nvPr/>
        </p:nvCxnSpPr>
        <p:spPr>
          <a:xfrm flipH="1" flipV="1">
            <a:off x="6557845" y="5813034"/>
            <a:ext cx="1538726" cy="943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43980D-B901-4C62-8748-9CD024CE0A00}"/>
              </a:ext>
            </a:extLst>
          </p:cNvPr>
          <p:cNvSpPr/>
          <p:nvPr/>
        </p:nvSpPr>
        <p:spPr>
          <a:xfrm>
            <a:off x="5014895" y="5763491"/>
            <a:ext cx="1542950" cy="632632"/>
          </a:xfrm>
          <a:custGeom>
            <a:avLst/>
            <a:gdLst>
              <a:gd name="connsiteX0" fmla="*/ 1422850 w 1542950"/>
              <a:gd name="connsiteY0" fmla="*/ 0 h 632632"/>
              <a:gd name="connsiteX1" fmla="*/ 1478269 w 1542950"/>
              <a:gd name="connsiteY1" fmla="*/ 9236 h 632632"/>
              <a:gd name="connsiteX2" fmla="*/ 1515214 w 1542950"/>
              <a:gd name="connsiteY2" fmla="*/ 18473 h 632632"/>
              <a:gd name="connsiteX3" fmla="*/ 1524450 w 1542950"/>
              <a:gd name="connsiteY3" fmla="*/ 46182 h 632632"/>
              <a:gd name="connsiteX4" fmla="*/ 1542923 w 1542950"/>
              <a:gd name="connsiteY4" fmla="*/ 387927 h 632632"/>
              <a:gd name="connsiteX5" fmla="*/ 1533687 w 1542950"/>
              <a:gd name="connsiteY5" fmla="*/ 461818 h 632632"/>
              <a:gd name="connsiteX6" fmla="*/ 1524450 w 1542950"/>
              <a:gd name="connsiteY6" fmla="*/ 628073 h 632632"/>
              <a:gd name="connsiteX7" fmla="*/ 1469032 w 1542950"/>
              <a:gd name="connsiteY7" fmla="*/ 591127 h 632632"/>
              <a:gd name="connsiteX8" fmla="*/ 1432087 w 1542950"/>
              <a:gd name="connsiteY8" fmla="*/ 581891 h 632632"/>
              <a:gd name="connsiteX9" fmla="*/ 1118050 w 1542950"/>
              <a:gd name="connsiteY9" fmla="*/ 572654 h 632632"/>
              <a:gd name="connsiteX10" fmla="*/ 970269 w 1542950"/>
              <a:gd name="connsiteY10" fmla="*/ 581891 h 632632"/>
              <a:gd name="connsiteX11" fmla="*/ 942560 w 1542950"/>
              <a:gd name="connsiteY11" fmla="*/ 600364 h 632632"/>
              <a:gd name="connsiteX12" fmla="*/ 840960 w 1542950"/>
              <a:gd name="connsiteY12" fmla="*/ 609600 h 632632"/>
              <a:gd name="connsiteX13" fmla="*/ 480741 w 1542950"/>
              <a:gd name="connsiteY13" fmla="*/ 618836 h 632632"/>
              <a:gd name="connsiteX14" fmla="*/ 148232 w 1542950"/>
              <a:gd name="connsiteY14" fmla="*/ 618836 h 632632"/>
              <a:gd name="connsiteX15" fmla="*/ 111287 w 1542950"/>
              <a:gd name="connsiteY15" fmla="*/ 600364 h 632632"/>
              <a:gd name="connsiteX16" fmla="*/ 83578 w 1542950"/>
              <a:gd name="connsiteY16" fmla="*/ 591127 h 632632"/>
              <a:gd name="connsiteX17" fmla="*/ 9687 w 1542950"/>
              <a:gd name="connsiteY17" fmla="*/ 572654 h 632632"/>
              <a:gd name="connsiteX18" fmla="*/ 18923 w 1542950"/>
              <a:gd name="connsiteY18" fmla="*/ 498764 h 632632"/>
              <a:gd name="connsiteX19" fmla="*/ 9687 w 1542950"/>
              <a:gd name="connsiteY19" fmla="*/ 387927 h 632632"/>
              <a:gd name="connsiteX20" fmla="*/ 37396 w 1542950"/>
              <a:gd name="connsiteY20" fmla="*/ 360218 h 63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42950" h="632632">
                <a:moveTo>
                  <a:pt x="1422850" y="0"/>
                </a:moveTo>
                <a:cubicBezTo>
                  <a:pt x="1441323" y="3079"/>
                  <a:pt x="1459905" y="5563"/>
                  <a:pt x="1478269" y="9236"/>
                </a:cubicBezTo>
                <a:cubicBezTo>
                  <a:pt x="1490717" y="11726"/>
                  <a:pt x="1505302" y="10543"/>
                  <a:pt x="1515214" y="18473"/>
                </a:cubicBezTo>
                <a:cubicBezTo>
                  <a:pt x="1522816" y="24555"/>
                  <a:pt x="1521371" y="36946"/>
                  <a:pt x="1524450" y="46182"/>
                </a:cubicBezTo>
                <a:cubicBezTo>
                  <a:pt x="1530608" y="160097"/>
                  <a:pt x="1540388" y="273874"/>
                  <a:pt x="1542923" y="387927"/>
                </a:cubicBezTo>
                <a:cubicBezTo>
                  <a:pt x="1543475" y="412743"/>
                  <a:pt x="1535591" y="437069"/>
                  <a:pt x="1533687" y="461818"/>
                </a:cubicBezTo>
                <a:cubicBezTo>
                  <a:pt x="1529430" y="517158"/>
                  <a:pt x="1527529" y="572655"/>
                  <a:pt x="1524450" y="628073"/>
                </a:cubicBezTo>
                <a:cubicBezTo>
                  <a:pt x="1437932" y="599231"/>
                  <a:pt x="1565901" y="646480"/>
                  <a:pt x="1469032" y="591127"/>
                </a:cubicBezTo>
                <a:cubicBezTo>
                  <a:pt x="1458011" y="584829"/>
                  <a:pt x="1444763" y="582558"/>
                  <a:pt x="1432087" y="581891"/>
                </a:cubicBezTo>
                <a:cubicBezTo>
                  <a:pt x="1327507" y="576387"/>
                  <a:pt x="1222729" y="575733"/>
                  <a:pt x="1118050" y="572654"/>
                </a:cubicBezTo>
                <a:cubicBezTo>
                  <a:pt x="1068790" y="575733"/>
                  <a:pt x="1019021" y="574193"/>
                  <a:pt x="970269" y="581891"/>
                </a:cubicBezTo>
                <a:cubicBezTo>
                  <a:pt x="959304" y="583622"/>
                  <a:pt x="953414" y="598038"/>
                  <a:pt x="942560" y="600364"/>
                </a:cubicBezTo>
                <a:cubicBezTo>
                  <a:pt x="909309" y="607489"/>
                  <a:pt x="874939" y="608241"/>
                  <a:pt x="840960" y="609600"/>
                </a:cubicBezTo>
                <a:cubicBezTo>
                  <a:pt x="720944" y="614400"/>
                  <a:pt x="600814" y="615757"/>
                  <a:pt x="480741" y="618836"/>
                </a:cubicBezTo>
                <a:cubicBezTo>
                  <a:pt x="342891" y="636068"/>
                  <a:pt x="356468" y="638358"/>
                  <a:pt x="148232" y="618836"/>
                </a:cubicBezTo>
                <a:cubicBezTo>
                  <a:pt x="134524" y="617551"/>
                  <a:pt x="123942" y="605788"/>
                  <a:pt x="111287" y="600364"/>
                </a:cubicBezTo>
                <a:cubicBezTo>
                  <a:pt x="102338" y="596529"/>
                  <a:pt x="92971" y="593689"/>
                  <a:pt x="83578" y="591127"/>
                </a:cubicBezTo>
                <a:cubicBezTo>
                  <a:pt x="59084" y="584447"/>
                  <a:pt x="9687" y="572654"/>
                  <a:pt x="9687" y="572654"/>
                </a:cubicBezTo>
                <a:cubicBezTo>
                  <a:pt x="-14197" y="501006"/>
                  <a:pt x="12848" y="602024"/>
                  <a:pt x="18923" y="498764"/>
                </a:cubicBezTo>
                <a:cubicBezTo>
                  <a:pt x="21100" y="461754"/>
                  <a:pt x="12766" y="424873"/>
                  <a:pt x="9687" y="387927"/>
                </a:cubicBezTo>
                <a:cubicBezTo>
                  <a:pt x="20870" y="354376"/>
                  <a:pt x="9187" y="360218"/>
                  <a:pt x="37396" y="36021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ABCD-90FE-4F66-8196-52164EFD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RISE: Editing Gain Blocks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357341-A4BA-44F9-ACEF-764F62802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04" y="1923994"/>
            <a:ext cx="5926241" cy="38148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9F64D4-2E2D-41CD-907C-6636872943DC}"/>
              </a:ext>
            </a:extLst>
          </p:cNvPr>
          <p:cNvSpPr/>
          <p:nvPr/>
        </p:nvSpPr>
        <p:spPr>
          <a:xfrm>
            <a:off x="5246836" y="3728620"/>
            <a:ext cx="434873" cy="3195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E457A-2A2C-4019-8389-424C17D0D9B6}"/>
              </a:ext>
            </a:extLst>
          </p:cNvPr>
          <p:cNvCxnSpPr>
            <a:cxnSpLocks/>
          </p:cNvCxnSpPr>
          <p:nvPr/>
        </p:nvCxnSpPr>
        <p:spPr>
          <a:xfrm flipH="1">
            <a:off x="5708741" y="3390081"/>
            <a:ext cx="324541" cy="4988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3FD5E74-E90E-4957-AC1D-CB104F31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00" y="1552576"/>
            <a:ext cx="1899358" cy="10814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C94C86-33A8-460C-8706-5FFC9BD75F46}"/>
              </a:ext>
            </a:extLst>
          </p:cNvPr>
          <p:cNvCxnSpPr>
            <a:cxnSpLocks/>
          </p:cNvCxnSpPr>
          <p:nvPr/>
        </p:nvCxnSpPr>
        <p:spPr>
          <a:xfrm flipH="1">
            <a:off x="8408268" y="2093289"/>
            <a:ext cx="1273581" cy="1554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504786-58C2-4018-A697-1F5DE623E307}"/>
              </a:ext>
            </a:extLst>
          </p:cNvPr>
          <p:cNvSpPr txBox="1"/>
          <p:nvPr/>
        </p:nvSpPr>
        <p:spPr>
          <a:xfrm>
            <a:off x="9664745" y="1770123"/>
            <a:ext cx="118587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3) Toggle this option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3CBBD1-F381-4233-8D4D-E43A000C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87" y="2957168"/>
            <a:ext cx="3558542" cy="36225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D074189-2E02-4314-B50A-D26EFA84D14C}"/>
              </a:ext>
            </a:extLst>
          </p:cNvPr>
          <p:cNvSpPr/>
          <p:nvPr/>
        </p:nvSpPr>
        <p:spPr>
          <a:xfrm>
            <a:off x="7219159" y="4236127"/>
            <a:ext cx="2555156" cy="14722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C85292-D8B9-4E7A-BA8E-91EB230C2F01}"/>
              </a:ext>
            </a:extLst>
          </p:cNvPr>
          <p:cNvSpPr/>
          <p:nvPr/>
        </p:nvSpPr>
        <p:spPr>
          <a:xfrm>
            <a:off x="7142787" y="6137556"/>
            <a:ext cx="2045090" cy="353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A225EE-E437-407A-A2E2-2D41CC737E4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9187877" y="6314338"/>
            <a:ext cx="78101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35CEB-A1B5-442B-93EB-F70186B0F8E0}"/>
              </a:ext>
            </a:extLst>
          </p:cNvPr>
          <p:cNvSpPr txBox="1"/>
          <p:nvPr/>
        </p:nvSpPr>
        <p:spPr>
          <a:xfrm>
            <a:off x="9968889" y="5966852"/>
            <a:ext cx="189935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4) Make sure you update your 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0D453-83EA-4F63-B6D6-CA68C2576FE8}"/>
              </a:ext>
            </a:extLst>
          </p:cNvPr>
          <p:cNvSpPr txBox="1"/>
          <p:nvPr/>
        </p:nvSpPr>
        <p:spPr>
          <a:xfrm>
            <a:off x="6033282" y="2873514"/>
            <a:ext cx="1185877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2) Click this to edit option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43CD5D-51C9-452F-BBA8-B3A144D39AEB}"/>
              </a:ext>
            </a:extLst>
          </p:cNvPr>
          <p:cNvCxnSpPr>
            <a:cxnSpLocks/>
          </p:cNvCxnSpPr>
          <p:nvPr/>
        </p:nvCxnSpPr>
        <p:spPr>
          <a:xfrm>
            <a:off x="488272" y="2769927"/>
            <a:ext cx="358914" cy="6201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962810-F079-49C8-95B8-D77DCBD9E53B}"/>
              </a:ext>
            </a:extLst>
          </p:cNvPr>
          <p:cNvSpPr txBox="1"/>
          <p:nvPr/>
        </p:nvSpPr>
        <p:spPr>
          <a:xfrm>
            <a:off x="62085" y="1866461"/>
            <a:ext cx="1185877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1) Double click to open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08D8FF-9326-40F0-813E-6A8F2A132AB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774315" y="4972234"/>
            <a:ext cx="1144253" cy="99461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ABCD-90FE-4F66-8196-52164EFD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RISE: Editing Integrator block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49F8D-D9CF-4CF8-AB52-12355EE70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7" y="1690688"/>
            <a:ext cx="4270543" cy="4351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AE1708-C0C2-4A93-9531-7C539E3EED1C}"/>
              </a:ext>
            </a:extLst>
          </p:cNvPr>
          <p:cNvSpPr txBox="1"/>
          <p:nvPr/>
        </p:nvSpPr>
        <p:spPr>
          <a:xfrm>
            <a:off x="7052008" y="2792107"/>
            <a:ext cx="3998484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the exact same thing with the integrator block. Make sure you have an initial condition for your integrator block, and you also update that in the script</a:t>
            </a:r>
          </a:p>
        </p:txBody>
      </p:sp>
    </p:spTree>
    <p:extLst>
      <p:ext uri="{BB962C8B-B14F-4D97-AF65-F5344CB8AC3E}">
        <p14:creationId xmlns:p14="http://schemas.microsoft.com/office/powerpoint/2010/main" val="106930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3D98-B031-43E4-9045-2CCA2FE6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Controller 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CCF13-4EF4-49DF-A989-4976957EC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45" y="1825625"/>
            <a:ext cx="9984710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616858-14A2-478C-A8CA-0506A315150B}"/>
              </a:ext>
            </a:extLst>
          </p:cNvPr>
          <p:cNvSpPr/>
          <p:nvPr/>
        </p:nvSpPr>
        <p:spPr>
          <a:xfrm>
            <a:off x="5495278" y="1944210"/>
            <a:ext cx="745724" cy="3284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46ACE-61F5-40C2-9A4C-3BA7E48960CB}"/>
              </a:ext>
            </a:extLst>
          </p:cNvPr>
          <p:cNvSpPr/>
          <p:nvPr/>
        </p:nvSpPr>
        <p:spPr>
          <a:xfrm>
            <a:off x="10412173" y="1932373"/>
            <a:ext cx="516239" cy="3284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89012-372F-4023-B159-70E1241463EC}"/>
              </a:ext>
            </a:extLst>
          </p:cNvPr>
          <p:cNvSpPr/>
          <p:nvPr/>
        </p:nvSpPr>
        <p:spPr>
          <a:xfrm>
            <a:off x="3969800" y="1924974"/>
            <a:ext cx="745726" cy="3284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1E8C21B-ADEF-46DA-9E3D-F7DAC994C8F2}"/>
              </a:ext>
            </a:extLst>
          </p:cNvPr>
          <p:cNvSpPr/>
          <p:nvPr/>
        </p:nvSpPr>
        <p:spPr>
          <a:xfrm rot="16200000">
            <a:off x="3173891" y="1049165"/>
            <a:ext cx="442403" cy="264086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A3B2B-8945-4808-9F0F-6F1A9FBB4B86}"/>
              </a:ext>
            </a:extLst>
          </p:cNvPr>
          <p:cNvSpPr txBox="1"/>
          <p:nvPr/>
        </p:nvSpPr>
        <p:spPr>
          <a:xfrm>
            <a:off x="2922045" y="2725736"/>
            <a:ext cx="9460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839BA-CD43-4561-B845-230786A89CCC}"/>
              </a:ext>
            </a:extLst>
          </p:cNvPr>
          <p:cNvSpPr txBox="1"/>
          <p:nvPr/>
        </p:nvSpPr>
        <p:spPr>
          <a:xfrm>
            <a:off x="7824559" y="2703248"/>
            <a:ext cx="7745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95AB764-3719-4598-8725-0724F052D8DE}"/>
              </a:ext>
            </a:extLst>
          </p:cNvPr>
          <p:cNvSpPr/>
          <p:nvPr/>
        </p:nvSpPr>
        <p:spPr>
          <a:xfrm rot="16200000">
            <a:off x="8027179" y="-197985"/>
            <a:ext cx="369332" cy="5433134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C7C31-313E-412A-B034-CFD764FD2C79}"/>
              </a:ext>
            </a:extLst>
          </p:cNvPr>
          <p:cNvSpPr/>
          <p:nvPr/>
        </p:nvSpPr>
        <p:spPr>
          <a:xfrm>
            <a:off x="1337812" y="3430771"/>
            <a:ext cx="4758187" cy="5286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A8DE2-D34A-4E74-B452-655A02B1D148}"/>
              </a:ext>
            </a:extLst>
          </p:cNvPr>
          <p:cNvSpPr/>
          <p:nvPr/>
        </p:nvSpPr>
        <p:spPr>
          <a:xfrm>
            <a:off x="4715525" y="4686964"/>
            <a:ext cx="391854" cy="2934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3DFA-B7D1-45FB-8CFD-BEA52861F2F6}"/>
              </a:ext>
            </a:extLst>
          </p:cNvPr>
          <p:cNvSpPr txBox="1"/>
          <p:nvPr/>
        </p:nvSpPr>
        <p:spPr>
          <a:xfrm>
            <a:off x="6769596" y="4061896"/>
            <a:ext cx="11336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Add these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5EAF34-A065-4657-A94A-E10318200741}"/>
              </a:ext>
            </a:extLst>
          </p:cNvPr>
          <p:cNvCxnSpPr/>
          <p:nvPr/>
        </p:nvCxnSpPr>
        <p:spPr>
          <a:xfrm flipH="1" flipV="1">
            <a:off x="6095999" y="3785421"/>
            <a:ext cx="668785" cy="4700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3A074E-544F-4975-89FD-8746CBB39861}"/>
              </a:ext>
            </a:extLst>
          </p:cNvPr>
          <p:cNvCxnSpPr>
            <a:cxnSpLocks/>
          </p:cNvCxnSpPr>
          <p:nvPr/>
        </p:nvCxnSpPr>
        <p:spPr>
          <a:xfrm flipH="1">
            <a:off x="5107379" y="4246563"/>
            <a:ext cx="1657405" cy="5871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7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1ADE-8826-48F9-9F98-16B0B3FB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RISE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53FE-97E4-4620-ABBB-E2FF7450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take several minutes to run. Sometimes almost 10-15 minutes. If it goes even longer, I suggest Pausing and trying to terminate the code. Sometimes doing that will make itself finish and you’ll get the plots. </a:t>
            </a:r>
          </a:p>
        </p:txBody>
      </p:sp>
    </p:spTree>
    <p:extLst>
      <p:ext uri="{BB962C8B-B14F-4D97-AF65-F5344CB8AC3E}">
        <p14:creationId xmlns:p14="http://schemas.microsoft.com/office/powerpoint/2010/main" val="23812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00D-C4E6-4253-B0A8-436692E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B048-5A4A-4F5E-8199-29C11200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 not 100% sure if this is right (much like the rest of the project). </a:t>
            </a:r>
          </a:p>
          <a:p>
            <a:r>
              <a:rPr lang="en-US" dirty="0"/>
              <a:t>Problem: </a:t>
            </a:r>
            <a:r>
              <a:rPr lang="en-US" dirty="0" err="1"/>
              <a:t>w_hat</a:t>
            </a:r>
            <a:r>
              <a:rPr lang="en-US" dirty="0"/>
              <a:t> and </a:t>
            </a:r>
            <a:r>
              <a:rPr lang="en-US" dirty="0" err="1"/>
              <a:t>v_hat</a:t>
            </a:r>
            <a:r>
              <a:rPr lang="en-US" dirty="0"/>
              <a:t> are 3-dimension vectors, so how do we plot them?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C8BAE-1F3B-4A56-A982-F094BF869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28"/>
          <a:stretch/>
        </p:blipFill>
        <p:spPr>
          <a:xfrm>
            <a:off x="5443537" y="3473450"/>
            <a:ext cx="3571875" cy="2838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C2A2A8-614F-4536-B825-12568ACA1CC2}"/>
              </a:ext>
            </a:extLst>
          </p:cNvPr>
          <p:cNvCxnSpPr>
            <a:endCxn id="6" idx="1"/>
          </p:cNvCxnSpPr>
          <p:nvPr/>
        </p:nvCxnSpPr>
        <p:spPr>
          <a:xfrm>
            <a:off x="4210050" y="4762500"/>
            <a:ext cx="1233487" cy="1301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10257-1125-4C81-8A86-C8F9D936F3F3}"/>
              </a:ext>
            </a:extLst>
          </p:cNvPr>
          <p:cNvCxnSpPr/>
          <p:nvPr/>
        </p:nvCxnSpPr>
        <p:spPr>
          <a:xfrm>
            <a:off x="4210050" y="5404643"/>
            <a:ext cx="1233487" cy="1301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9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00D-C4E6-4253-B0A8-436692E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4A05B-2A5E-42C5-AF6D-97A287F0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99" y="4400550"/>
            <a:ext cx="24574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C6988-02D2-4B1F-A77D-80B041AC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89" y="1532732"/>
            <a:ext cx="528637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83D7A-CB11-460C-A31B-48D56F694275}"/>
              </a:ext>
            </a:extLst>
          </p:cNvPr>
          <p:cNvSpPr txBox="1"/>
          <p:nvPr/>
        </p:nvSpPr>
        <p:spPr>
          <a:xfrm>
            <a:off x="78631" y="2878301"/>
            <a:ext cx="399848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every layer of </a:t>
            </a:r>
            <a:r>
              <a:rPr lang="en-US" b="1" dirty="0" err="1"/>
              <a:t>v_hat</a:t>
            </a:r>
            <a:r>
              <a:rPr lang="en-US" dirty="0"/>
              <a:t>, we see that only the rows are unique (each column repeats itself)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2B847C-F7D8-48EB-8AC7-0F3ECC762690}"/>
              </a:ext>
            </a:extLst>
          </p:cNvPr>
          <p:cNvSpPr/>
          <p:nvPr/>
        </p:nvSpPr>
        <p:spPr>
          <a:xfrm>
            <a:off x="4625266" y="255022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23D1F0-5017-471F-9055-EFC0A19FCBF9}"/>
              </a:ext>
            </a:extLst>
          </p:cNvPr>
          <p:cNvSpPr/>
          <p:nvPr/>
        </p:nvSpPr>
        <p:spPr>
          <a:xfrm>
            <a:off x="4625265" y="5325268"/>
            <a:ext cx="2015231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59592-6987-43BC-A259-5EE7F258E091}"/>
              </a:ext>
            </a:extLst>
          </p:cNvPr>
          <p:cNvSpPr txBox="1"/>
          <p:nvPr/>
        </p:nvSpPr>
        <p:spPr>
          <a:xfrm>
            <a:off x="78631" y="5019792"/>
            <a:ext cx="399848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every layer of </a:t>
            </a:r>
            <a:r>
              <a:rPr lang="en-US" b="1" dirty="0" err="1"/>
              <a:t>w_hat</a:t>
            </a:r>
            <a:r>
              <a:rPr lang="en-US" dirty="0"/>
              <a:t>, we see that only the rows are unique (each column repeats itself)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826C93-F4E8-479C-B643-893CF09A90E2}"/>
              </a:ext>
            </a:extLst>
          </p:cNvPr>
          <p:cNvCxnSpPr/>
          <p:nvPr/>
        </p:nvCxnSpPr>
        <p:spPr>
          <a:xfrm>
            <a:off x="78631" y="4382794"/>
            <a:ext cx="1211336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241FD-C188-4CF9-9FC7-2898ED9FD4C9}"/>
              </a:ext>
            </a:extLst>
          </p:cNvPr>
          <p:cNvCxnSpPr/>
          <p:nvPr/>
        </p:nvCxnSpPr>
        <p:spPr>
          <a:xfrm>
            <a:off x="78631" y="4455294"/>
            <a:ext cx="1211336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5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00D-C4E6-4253-B0A8-436692E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4A05B-2A5E-42C5-AF6D-97A287F0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"/>
          <a:stretch/>
        </p:blipFill>
        <p:spPr>
          <a:xfrm>
            <a:off x="3089634" y="4489135"/>
            <a:ext cx="2457450" cy="234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C6988-02D2-4B1F-A77D-80B041ACB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061"/>
          <a:stretch/>
        </p:blipFill>
        <p:spPr>
          <a:xfrm>
            <a:off x="3173442" y="1411402"/>
            <a:ext cx="214761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83D7A-CB11-460C-A31B-48D56F694275}"/>
              </a:ext>
            </a:extLst>
          </p:cNvPr>
          <p:cNvSpPr txBox="1"/>
          <p:nvPr/>
        </p:nvSpPr>
        <p:spPr>
          <a:xfrm>
            <a:off x="0" y="2286576"/>
            <a:ext cx="2870335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 err="1"/>
              <a:t>v_hat</a:t>
            </a:r>
            <a:r>
              <a:rPr lang="en-US" dirty="0"/>
              <a:t>, we will pull the 1</a:t>
            </a:r>
            <a:r>
              <a:rPr lang="en-US" baseline="30000" dirty="0"/>
              <a:t>st</a:t>
            </a:r>
            <a:r>
              <a:rPr lang="en-US" dirty="0"/>
              <a:t> column of every layer: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2B847C-F7D8-48EB-8AC7-0F3ECC762690}"/>
              </a:ext>
            </a:extLst>
          </p:cNvPr>
          <p:cNvSpPr/>
          <p:nvPr/>
        </p:nvSpPr>
        <p:spPr>
          <a:xfrm>
            <a:off x="3465618" y="242889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23D1F0-5017-471F-9055-EFC0A19FCBF9}"/>
              </a:ext>
            </a:extLst>
          </p:cNvPr>
          <p:cNvSpPr/>
          <p:nvPr/>
        </p:nvSpPr>
        <p:spPr>
          <a:xfrm>
            <a:off x="3266401" y="5413853"/>
            <a:ext cx="994300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59592-6987-43BC-A259-5EE7F258E091}"/>
              </a:ext>
            </a:extLst>
          </p:cNvPr>
          <p:cNvSpPr txBox="1"/>
          <p:nvPr/>
        </p:nvSpPr>
        <p:spPr>
          <a:xfrm>
            <a:off x="78631" y="5019792"/>
            <a:ext cx="2870335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every </a:t>
            </a:r>
            <a:r>
              <a:rPr lang="en-US" b="1" dirty="0" err="1"/>
              <a:t>w_hat</a:t>
            </a:r>
            <a:r>
              <a:rPr lang="en-US" dirty="0"/>
              <a:t>, we will pull the 1</a:t>
            </a:r>
            <a:r>
              <a:rPr lang="en-US" baseline="30000" dirty="0"/>
              <a:t>st</a:t>
            </a:r>
            <a:r>
              <a:rPr lang="en-US" dirty="0"/>
              <a:t> two rows o f each layer, and re-arrange them into a column (to turn 3-D matrix to 2-D)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826C93-F4E8-479C-B643-893CF09A90E2}"/>
              </a:ext>
            </a:extLst>
          </p:cNvPr>
          <p:cNvCxnSpPr/>
          <p:nvPr/>
        </p:nvCxnSpPr>
        <p:spPr>
          <a:xfrm>
            <a:off x="78631" y="4382794"/>
            <a:ext cx="1211336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241FD-C188-4CF9-9FC7-2898ED9FD4C9}"/>
              </a:ext>
            </a:extLst>
          </p:cNvPr>
          <p:cNvCxnSpPr/>
          <p:nvPr/>
        </p:nvCxnSpPr>
        <p:spPr>
          <a:xfrm>
            <a:off x="78631" y="4455294"/>
            <a:ext cx="12113369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4A5208-5F35-423B-99CB-121689E844BF}"/>
              </a:ext>
            </a:extLst>
          </p:cNvPr>
          <p:cNvSpPr/>
          <p:nvPr/>
        </p:nvSpPr>
        <p:spPr>
          <a:xfrm>
            <a:off x="7076983" y="235639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EA3E9-D45A-4AF4-8863-64C7D19CB65B}"/>
              </a:ext>
            </a:extLst>
          </p:cNvPr>
          <p:cNvSpPr/>
          <p:nvPr/>
        </p:nvSpPr>
        <p:spPr>
          <a:xfrm>
            <a:off x="8276947" y="235639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49BE2-3F74-4FD5-9F7F-2E81F6AA0D09}"/>
              </a:ext>
            </a:extLst>
          </p:cNvPr>
          <p:cNvSpPr/>
          <p:nvPr/>
        </p:nvSpPr>
        <p:spPr>
          <a:xfrm>
            <a:off x="9474000" y="235639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6453B1-4793-48A1-BF1E-AEAC3B127990}"/>
              </a:ext>
            </a:extLst>
          </p:cNvPr>
          <p:cNvSpPr/>
          <p:nvPr/>
        </p:nvSpPr>
        <p:spPr>
          <a:xfrm>
            <a:off x="11108971" y="2356390"/>
            <a:ext cx="914400" cy="17828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CAAF9-BB25-4EE2-96B4-C5290896992D}"/>
              </a:ext>
            </a:extLst>
          </p:cNvPr>
          <p:cNvSpPr txBox="1"/>
          <p:nvPr/>
        </p:nvSpPr>
        <p:spPr>
          <a:xfrm>
            <a:off x="7172966" y="1692304"/>
            <a:ext cx="64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57366-A3A9-4E19-98FC-CBEE3FF4AFFB}"/>
              </a:ext>
            </a:extLst>
          </p:cNvPr>
          <p:cNvSpPr txBox="1"/>
          <p:nvPr/>
        </p:nvSpPr>
        <p:spPr>
          <a:xfrm>
            <a:off x="8408577" y="1692304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84665-2538-48A1-ABAD-7C5DC8AD9273}"/>
              </a:ext>
            </a:extLst>
          </p:cNvPr>
          <p:cNvSpPr txBox="1"/>
          <p:nvPr/>
        </p:nvSpPr>
        <p:spPr>
          <a:xfrm>
            <a:off x="9639715" y="1692304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3ED91-FCF0-497F-AA06-0FD01F94215D}"/>
              </a:ext>
            </a:extLst>
          </p:cNvPr>
          <p:cNvSpPr txBox="1"/>
          <p:nvPr/>
        </p:nvSpPr>
        <p:spPr>
          <a:xfrm>
            <a:off x="11240433" y="170037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Nth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5C229-A529-4C59-B4BE-23B19546656A}"/>
              </a:ext>
            </a:extLst>
          </p:cNvPr>
          <p:cNvSpPr txBox="1"/>
          <p:nvPr/>
        </p:nvSpPr>
        <p:spPr>
          <a:xfrm>
            <a:off x="10593962" y="19345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DCABF-5034-4648-B108-EF0BEA4D6D0E}"/>
              </a:ext>
            </a:extLst>
          </p:cNvPr>
          <p:cNvSpPr txBox="1"/>
          <p:nvPr/>
        </p:nvSpPr>
        <p:spPr>
          <a:xfrm>
            <a:off x="10536773" y="2992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E686178-244C-49E1-9AF7-6E22D8E80F45}"/>
              </a:ext>
            </a:extLst>
          </p:cNvPr>
          <p:cNvSpPr/>
          <p:nvPr/>
        </p:nvSpPr>
        <p:spPr>
          <a:xfrm>
            <a:off x="5549886" y="2756036"/>
            <a:ext cx="1177680" cy="56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D831C3-EC32-4F51-86A8-3612316C9EEA}"/>
              </a:ext>
            </a:extLst>
          </p:cNvPr>
          <p:cNvSpPr/>
          <p:nvPr/>
        </p:nvSpPr>
        <p:spPr>
          <a:xfrm>
            <a:off x="4318359" y="5416112"/>
            <a:ext cx="994300" cy="50074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30CF46-6F3A-4908-9BED-35F69D08E9FB}"/>
              </a:ext>
            </a:extLst>
          </p:cNvPr>
          <p:cNvSpPr/>
          <p:nvPr/>
        </p:nvSpPr>
        <p:spPr>
          <a:xfrm>
            <a:off x="7013459" y="5336509"/>
            <a:ext cx="994300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20CE1F-3985-4550-9670-228FE1EEF243}"/>
              </a:ext>
            </a:extLst>
          </p:cNvPr>
          <p:cNvSpPr/>
          <p:nvPr/>
        </p:nvSpPr>
        <p:spPr>
          <a:xfrm>
            <a:off x="7013459" y="5943122"/>
            <a:ext cx="994300" cy="50074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7C951B-488B-4CB6-B99A-AF364B24BFD6}"/>
              </a:ext>
            </a:extLst>
          </p:cNvPr>
          <p:cNvSpPr/>
          <p:nvPr/>
        </p:nvSpPr>
        <p:spPr>
          <a:xfrm>
            <a:off x="8276947" y="5336509"/>
            <a:ext cx="966087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9CF264-BA04-4D09-90ED-3E09F534C017}"/>
              </a:ext>
            </a:extLst>
          </p:cNvPr>
          <p:cNvSpPr/>
          <p:nvPr/>
        </p:nvSpPr>
        <p:spPr>
          <a:xfrm>
            <a:off x="8276947" y="5943122"/>
            <a:ext cx="966087" cy="50074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7A52E1-877F-4496-9BEA-A644FDF994FC}"/>
              </a:ext>
            </a:extLst>
          </p:cNvPr>
          <p:cNvSpPr/>
          <p:nvPr/>
        </p:nvSpPr>
        <p:spPr>
          <a:xfrm>
            <a:off x="9512222" y="5336509"/>
            <a:ext cx="966087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7E3E87-F77F-40EA-977F-E3C2BB137F35}"/>
              </a:ext>
            </a:extLst>
          </p:cNvPr>
          <p:cNvSpPr/>
          <p:nvPr/>
        </p:nvSpPr>
        <p:spPr>
          <a:xfrm>
            <a:off x="9512222" y="5943122"/>
            <a:ext cx="966087" cy="50074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67BBB7-D05A-4D01-9C8D-578658C1FD8D}"/>
              </a:ext>
            </a:extLst>
          </p:cNvPr>
          <p:cNvSpPr/>
          <p:nvPr/>
        </p:nvSpPr>
        <p:spPr>
          <a:xfrm>
            <a:off x="11010035" y="5332821"/>
            <a:ext cx="966087" cy="5007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61024D-C189-49F8-9C68-DDA2B3173A64}"/>
              </a:ext>
            </a:extLst>
          </p:cNvPr>
          <p:cNvSpPr/>
          <p:nvPr/>
        </p:nvSpPr>
        <p:spPr>
          <a:xfrm>
            <a:off x="11010035" y="5939434"/>
            <a:ext cx="966087" cy="50074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ED754-9262-4F41-A48D-2BC329FA309C}"/>
              </a:ext>
            </a:extLst>
          </p:cNvPr>
          <p:cNvSpPr txBox="1"/>
          <p:nvPr/>
        </p:nvSpPr>
        <p:spPr>
          <a:xfrm>
            <a:off x="7172966" y="4618268"/>
            <a:ext cx="64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952A6-3D7B-4685-94BE-6D5346712AFC}"/>
              </a:ext>
            </a:extLst>
          </p:cNvPr>
          <p:cNvSpPr txBox="1"/>
          <p:nvPr/>
        </p:nvSpPr>
        <p:spPr>
          <a:xfrm>
            <a:off x="8408577" y="461826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96832-2241-49D7-ADB6-DE974B35D1F2}"/>
              </a:ext>
            </a:extLst>
          </p:cNvPr>
          <p:cNvSpPr txBox="1"/>
          <p:nvPr/>
        </p:nvSpPr>
        <p:spPr>
          <a:xfrm>
            <a:off x="9639715" y="461826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94D63-E808-4896-B18A-9E9DA62065F9}"/>
              </a:ext>
            </a:extLst>
          </p:cNvPr>
          <p:cNvSpPr txBox="1"/>
          <p:nvPr/>
        </p:nvSpPr>
        <p:spPr>
          <a:xfrm>
            <a:off x="11240433" y="4626337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Nth 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84BAC-F3A1-4159-AD03-2ED9DA3EF23E}"/>
              </a:ext>
            </a:extLst>
          </p:cNvPr>
          <p:cNvSpPr txBox="1"/>
          <p:nvPr/>
        </p:nvSpPr>
        <p:spPr>
          <a:xfrm>
            <a:off x="10593962" y="48605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4CEBB-6AB4-4D5E-8783-CD3709DEB38C}"/>
              </a:ext>
            </a:extLst>
          </p:cNvPr>
          <p:cNvSpPr txBox="1"/>
          <p:nvPr/>
        </p:nvSpPr>
        <p:spPr>
          <a:xfrm>
            <a:off x="10572490" y="5629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CB5F66B-6180-4EE2-80C4-9B7E558BB4E2}"/>
              </a:ext>
            </a:extLst>
          </p:cNvPr>
          <p:cNvSpPr/>
          <p:nvPr/>
        </p:nvSpPr>
        <p:spPr>
          <a:xfrm>
            <a:off x="5531592" y="5572194"/>
            <a:ext cx="1177680" cy="56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2C24-FE9E-4485-9608-544E8417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 to Plot </a:t>
            </a:r>
            <a:r>
              <a:rPr lang="en-US" dirty="0" err="1"/>
              <a:t>w_hat</a:t>
            </a:r>
            <a:r>
              <a:rPr lang="en-US" dirty="0"/>
              <a:t> and </a:t>
            </a:r>
            <a:r>
              <a:rPr lang="en-US" dirty="0" err="1"/>
              <a:t>v_hat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A4C5C-5D97-48DF-AAD8-B262B304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81" y="1690688"/>
            <a:ext cx="5493178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DA9B2-39EF-41DE-B382-9958F15A90DB}"/>
              </a:ext>
            </a:extLst>
          </p:cNvPr>
          <p:cNvSpPr/>
          <p:nvPr/>
        </p:nvSpPr>
        <p:spPr>
          <a:xfrm>
            <a:off x="339881" y="3067050"/>
            <a:ext cx="2412844" cy="30765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1DF58-D02A-4B8F-9020-EE47B331EB8B}"/>
              </a:ext>
            </a:extLst>
          </p:cNvPr>
          <p:cNvSpPr txBox="1"/>
          <p:nvPr/>
        </p:nvSpPr>
        <p:spPr>
          <a:xfrm>
            <a:off x="3355759" y="3622088"/>
            <a:ext cx="171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plotting code goes </a:t>
            </a:r>
            <a:r>
              <a:rPr lang="en-US" b="1" dirty="0"/>
              <a:t>after</a:t>
            </a:r>
            <a:r>
              <a:rPr lang="en-US" dirty="0"/>
              <a:t> the simulation piece: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183883-4583-4176-A6AC-25FF8D15042A}"/>
              </a:ext>
            </a:extLst>
          </p:cNvPr>
          <p:cNvSpPr/>
          <p:nvPr/>
        </p:nvSpPr>
        <p:spPr>
          <a:xfrm rot="10800000">
            <a:off x="2814868" y="4075770"/>
            <a:ext cx="478747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5B69C-128B-434F-802E-34B509227766}"/>
              </a:ext>
            </a:extLst>
          </p:cNvPr>
          <p:cNvSpPr/>
          <p:nvPr/>
        </p:nvSpPr>
        <p:spPr>
          <a:xfrm>
            <a:off x="7519386" y="2680976"/>
            <a:ext cx="3417903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[dim1,dim2,dim3] = size(v_hat);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%Pulling Information to Plot </a:t>
            </a:r>
            <a:r>
              <a:rPr lang="en-US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vHat</a:t>
            </a:r>
            <a:endParaRPr lang="en-US" sz="12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v_hat_track = zeros(7,dim3);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ii = 1:dim3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index = v_hat(:,1,ii);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v_hat_track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(:,ii)=index;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%Pulling Information to Plot </a:t>
            </a:r>
            <a:r>
              <a:rPr lang="en-US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wHat</a:t>
            </a:r>
            <a:endParaRPr lang="en-US" sz="12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w_hat_track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zeros(4,dim3);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ii = 1:dim3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index =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(1,1,ii);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(2,1,ii);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(1,2,ii);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(2,2,ii);];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w_hat_track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(:,ii) = index;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A659E-6B5C-47C8-BDFE-EFF1DE790E9B}"/>
              </a:ext>
            </a:extLst>
          </p:cNvPr>
          <p:cNvSpPr txBox="1"/>
          <p:nvPr/>
        </p:nvSpPr>
        <p:spPr>
          <a:xfrm>
            <a:off x="7737258" y="2242321"/>
            <a:ext cx="29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to copy code below: </a:t>
            </a:r>
          </a:p>
        </p:txBody>
      </p:sp>
    </p:spTree>
    <p:extLst>
      <p:ext uri="{BB962C8B-B14F-4D97-AF65-F5344CB8AC3E}">
        <p14:creationId xmlns:p14="http://schemas.microsoft.com/office/powerpoint/2010/main" val="195485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71B933-3B64-46DF-ABC0-3D8B2D65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86" y="2046582"/>
            <a:ext cx="5084194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82C24-FE9E-4485-9608-544E8417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 to Plot </a:t>
            </a:r>
            <a:r>
              <a:rPr lang="en-US" dirty="0" err="1"/>
              <a:t>w_hat</a:t>
            </a:r>
            <a:r>
              <a:rPr lang="en-US" dirty="0"/>
              <a:t> and </a:t>
            </a:r>
            <a:r>
              <a:rPr lang="en-US" dirty="0" err="1"/>
              <a:t>v_hat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DA9B2-39EF-41DE-B382-9958F15A90DB}"/>
              </a:ext>
            </a:extLst>
          </p:cNvPr>
          <p:cNvSpPr/>
          <p:nvPr/>
        </p:nvSpPr>
        <p:spPr>
          <a:xfrm>
            <a:off x="210506" y="3081708"/>
            <a:ext cx="5191374" cy="341116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1DF58-D02A-4B8F-9020-EE47B331EB8B}"/>
              </a:ext>
            </a:extLst>
          </p:cNvPr>
          <p:cNvSpPr txBox="1"/>
          <p:nvPr/>
        </p:nvSpPr>
        <p:spPr>
          <a:xfrm>
            <a:off x="1091953" y="1400251"/>
            <a:ext cx="24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for actually plotting: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183883-4583-4176-A6AC-25FF8D15042A}"/>
              </a:ext>
            </a:extLst>
          </p:cNvPr>
          <p:cNvSpPr/>
          <p:nvPr/>
        </p:nvSpPr>
        <p:spPr>
          <a:xfrm rot="5400000">
            <a:off x="1944717" y="2224365"/>
            <a:ext cx="1064303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A659E-6B5C-47C8-BDFE-EFF1DE790E9B}"/>
              </a:ext>
            </a:extLst>
          </p:cNvPr>
          <p:cNvSpPr txBox="1"/>
          <p:nvPr/>
        </p:nvSpPr>
        <p:spPr>
          <a:xfrm>
            <a:off x="7737258" y="2242321"/>
            <a:ext cx="29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to copy code below: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82871-D988-4302-9787-E85E3260DD37}"/>
              </a:ext>
            </a:extLst>
          </p:cNvPr>
          <p:cNvSpPr/>
          <p:nvPr/>
        </p:nvSpPr>
        <p:spPr>
          <a:xfrm>
            <a:off x="6029417" y="2764206"/>
            <a:ext cx="6079726" cy="32778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figure(8)</a:t>
            </a:r>
          </a:p>
          <a:p>
            <a:r>
              <a:rPr lang="de-DE" sz="900" dirty="0">
                <a:solidFill>
                  <a:srgbClr val="000000"/>
                </a:solidFill>
                <a:latin typeface="Courier New" panose="02070309020205020404" pitchFamily="49" charset="0"/>
              </a:rPr>
              <a:t>plot(t,v_hat_track)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ax 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gca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ax.ColorOrderIndex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vHat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 vs Time'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'Time (s)'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vHat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axis([0,25,-6,6])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'vHat1'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'vHat2'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'vHat3'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'vHat4'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'vHat5'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'vHat6'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'vHat7'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'Location'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'northeast'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9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saveas</a:t>
            </a:r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(figure(8),'</a:t>
            </a:r>
            <a:r>
              <a:rPr lang="en-US" sz="900" dirty="0" err="1">
                <a:solidFill>
                  <a:srgbClr val="3C763D"/>
                </a:solidFill>
                <a:latin typeface="Courier New" panose="02070309020205020404" pitchFamily="49" charset="0"/>
              </a:rPr>
              <a:t>wHat</a:t>
            </a:r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 Graph')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figure(9)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t,w_hat_track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ax 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gca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ax.ColorOrderIndex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wHat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 vs Time'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'Time (s)'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wHat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axis([0,25,-6,6])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'wHat1'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'wHat2'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'wHat3'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'wHat4'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'Location'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'northeast'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9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saveas</a:t>
            </a:r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(figure(8),'</a:t>
            </a:r>
            <a:r>
              <a:rPr lang="en-US" sz="900" dirty="0" err="1">
                <a:solidFill>
                  <a:srgbClr val="3C763D"/>
                </a:solidFill>
                <a:latin typeface="Courier New" panose="02070309020205020404" pitchFamily="49" charset="0"/>
              </a:rPr>
              <a:t>wHat</a:t>
            </a:r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 Graph')</a:t>
            </a:r>
          </a:p>
        </p:txBody>
      </p:sp>
    </p:spTree>
    <p:extLst>
      <p:ext uri="{BB962C8B-B14F-4D97-AF65-F5344CB8AC3E}">
        <p14:creationId xmlns:p14="http://schemas.microsoft.com/office/powerpoint/2010/main" val="32069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C20C-29FE-4689-B8F0-8D7E90C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following files from Canvas: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0FC6-BF30-4A5E-A9FD-46617EB2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Model_Composite_2Link_NN</a:t>
            </a:r>
            <a:r>
              <a:rPr lang="en-US" b="1" dirty="0"/>
              <a:t> </a:t>
            </a:r>
            <a:r>
              <a:rPr lang="en-US" dirty="0"/>
              <a:t>(Simulink file that has the controller)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Neural_Networks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Matlab</a:t>
            </a:r>
            <a:r>
              <a:rPr lang="en-US" dirty="0"/>
              <a:t> file where you pick your gains and run the script)</a:t>
            </a:r>
          </a:p>
        </p:txBody>
      </p:sp>
    </p:spTree>
    <p:extLst>
      <p:ext uri="{BB962C8B-B14F-4D97-AF65-F5344CB8AC3E}">
        <p14:creationId xmlns:p14="http://schemas.microsoft.com/office/powerpoint/2010/main" val="271006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B865-33B1-4534-810E-CB7BAED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Function on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F253-5036-40AA-9CE2-8B90E812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lectures, we need a projection function for the analysis portion of the NN to ensure that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are </a:t>
            </a:r>
            <a:r>
              <a:rPr lang="en-US" dirty="0" err="1"/>
              <a:t>upperbounded</a:t>
            </a:r>
            <a:r>
              <a:rPr lang="en-US" dirty="0"/>
              <a:t> by a constant. </a:t>
            </a:r>
          </a:p>
          <a:p>
            <a:r>
              <a:rPr lang="en-US" dirty="0"/>
              <a:t>It’s debatable if projection function is needed in this simulation or not (simulation appears to work perfectly fine without applying projection function)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B865-33B1-4534-810E-CB7BAED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Function on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194E6-4B47-4474-9E12-63FE08D9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2" y="1690688"/>
            <a:ext cx="5934075" cy="39338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B8AF6-DD4B-4317-8401-16680E602918}"/>
              </a:ext>
            </a:extLst>
          </p:cNvPr>
          <p:cNvSpPr/>
          <p:nvPr/>
        </p:nvSpPr>
        <p:spPr>
          <a:xfrm>
            <a:off x="277181" y="3429000"/>
            <a:ext cx="5428294" cy="5105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77F0-043D-4C2C-BC6E-B79385386184}"/>
              </a:ext>
            </a:extLst>
          </p:cNvPr>
          <p:cNvSpPr txBox="1"/>
          <p:nvPr/>
        </p:nvSpPr>
        <p:spPr>
          <a:xfrm>
            <a:off x="7283203" y="3105834"/>
            <a:ext cx="247687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by creating 2 new variables for projection function (you can use any variable name).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2001D1-306F-4DF0-818B-953E5C9A4BFC}"/>
              </a:ext>
            </a:extLst>
          </p:cNvPr>
          <p:cNvSpPr/>
          <p:nvPr/>
        </p:nvSpPr>
        <p:spPr>
          <a:xfrm rot="10800000">
            <a:off x="6096000" y="3537817"/>
            <a:ext cx="1064303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98823-8F7F-4398-AC5C-EB3BE02E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2" y="1827844"/>
            <a:ext cx="5824547" cy="4665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2B865-33B1-4534-810E-CB7BAED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Function on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B8AF6-DD4B-4317-8401-16680E602918}"/>
              </a:ext>
            </a:extLst>
          </p:cNvPr>
          <p:cNvSpPr/>
          <p:nvPr/>
        </p:nvSpPr>
        <p:spPr>
          <a:xfrm flipV="1">
            <a:off x="1367161" y="2920751"/>
            <a:ext cx="3568823" cy="50824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77F0-043D-4C2C-BC6E-B79385386184}"/>
              </a:ext>
            </a:extLst>
          </p:cNvPr>
          <p:cNvSpPr txBox="1"/>
          <p:nvPr/>
        </p:nvSpPr>
        <p:spPr>
          <a:xfrm>
            <a:off x="6617378" y="2721191"/>
            <a:ext cx="247687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 to create two new constant/gain blocks in your controller diagram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2001D1-306F-4DF0-818B-953E5C9A4BFC}"/>
              </a:ext>
            </a:extLst>
          </p:cNvPr>
          <p:cNvSpPr/>
          <p:nvPr/>
        </p:nvSpPr>
        <p:spPr>
          <a:xfrm rot="10800000">
            <a:off x="5323643" y="3028393"/>
            <a:ext cx="1064303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6B333A-6199-46A3-82EE-F3886E01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" y="1794516"/>
            <a:ext cx="5323853" cy="4553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2B865-33B1-4534-810E-CB7BAED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Function on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77F0-043D-4C2C-BC6E-B79385386184}"/>
              </a:ext>
            </a:extLst>
          </p:cNvPr>
          <p:cNvSpPr txBox="1"/>
          <p:nvPr/>
        </p:nvSpPr>
        <p:spPr>
          <a:xfrm>
            <a:off x="3576814" y="2380076"/>
            <a:ext cx="247687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will need a function to actually implement the projection function on each layer of </a:t>
            </a:r>
            <a:r>
              <a:rPr lang="en-US" dirty="0" err="1"/>
              <a:t>w_hat</a:t>
            </a:r>
            <a:r>
              <a:rPr lang="en-US" dirty="0"/>
              <a:t> and </a:t>
            </a:r>
            <a:r>
              <a:rPr lang="en-US" dirty="0" err="1"/>
              <a:t>v_hat</a:t>
            </a:r>
            <a:r>
              <a:rPr lang="en-US" dirty="0"/>
              <a:t>. Dr. Dixon uploaded his own version on Canvas. The version posted here is very similar. Use whichever.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ED619-AA6D-423F-B830-7325DC5CBC7F}"/>
              </a:ext>
            </a:extLst>
          </p:cNvPr>
          <p:cNvSpPr/>
          <p:nvPr/>
        </p:nvSpPr>
        <p:spPr>
          <a:xfrm>
            <a:off x="6484658" y="2223348"/>
            <a:ext cx="5609502" cy="34778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[beta]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projectionFunction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(alpha,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upperlim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lowerlim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= size(alpha);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beta = zeros(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 = 1:i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 = 1:j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alpha(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&gt;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upperlim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beta(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upperlim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alpha(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&lt;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lowerlim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beta(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lowerlim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beta(n,m) = alpha(n,m);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24704C-2D8E-4A8C-8760-954A21F7F896}"/>
              </a:ext>
            </a:extLst>
          </p:cNvPr>
          <p:cNvCxnSpPr/>
          <p:nvPr/>
        </p:nvCxnSpPr>
        <p:spPr>
          <a:xfrm>
            <a:off x="1109709" y="4163627"/>
            <a:ext cx="1793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B4759-7933-4F96-B15A-D8E17525DAE3}"/>
              </a:ext>
            </a:extLst>
          </p:cNvPr>
          <p:cNvCxnSpPr/>
          <p:nvPr/>
        </p:nvCxnSpPr>
        <p:spPr>
          <a:xfrm>
            <a:off x="1109709" y="4724400"/>
            <a:ext cx="1793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590F23-72F8-4D47-9E86-2250535D527A}"/>
              </a:ext>
            </a:extLst>
          </p:cNvPr>
          <p:cNvCxnSpPr/>
          <p:nvPr/>
        </p:nvCxnSpPr>
        <p:spPr>
          <a:xfrm>
            <a:off x="266467" y="3039122"/>
            <a:ext cx="1224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60C7DB-F371-4112-B911-DC4B21BA6AED}"/>
              </a:ext>
            </a:extLst>
          </p:cNvPr>
          <p:cNvSpPr txBox="1"/>
          <p:nvPr/>
        </p:nvSpPr>
        <p:spPr>
          <a:xfrm>
            <a:off x="7914811" y="1854016"/>
            <a:ext cx="29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to copy code below: </a:t>
            </a:r>
          </a:p>
        </p:txBody>
      </p:sp>
    </p:spTree>
    <p:extLst>
      <p:ext uri="{BB962C8B-B14F-4D97-AF65-F5344CB8AC3E}">
        <p14:creationId xmlns:p14="http://schemas.microsoft.com/office/powerpoint/2010/main" val="2634123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C8A99-7074-4A50-B7F2-DA425E54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2" y="1339453"/>
            <a:ext cx="9933128" cy="5268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2B865-33B1-4534-810E-CB7BAED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Function on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B8AF6-DD4B-4317-8401-16680E602918}"/>
              </a:ext>
            </a:extLst>
          </p:cNvPr>
          <p:cNvSpPr/>
          <p:nvPr/>
        </p:nvSpPr>
        <p:spPr>
          <a:xfrm flipV="1">
            <a:off x="4815249" y="1320531"/>
            <a:ext cx="507803" cy="40072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77F0-043D-4C2C-BC6E-B79385386184}"/>
              </a:ext>
            </a:extLst>
          </p:cNvPr>
          <p:cNvSpPr txBox="1"/>
          <p:nvPr/>
        </p:nvSpPr>
        <p:spPr>
          <a:xfrm>
            <a:off x="5694101" y="1931079"/>
            <a:ext cx="247687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1) Update the top with projection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3B11C-3DF9-4946-826D-151F79AEEACB}"/>
              </a:ext>
            </a:extLst>
          </p:cNvPr>
          <p:cNvCxnSpPr>
            <a:cxnSpLocks/>
          </p:cNvCxnSpPr>
          <p:nvPr/>
        </p:nvCxnSpPr>
        <p:spPr>
          <a:xfrm flipH="1" flipV="1">
            <a:off x="5323052" y="1763952"/>
            <a:ext cx="371049" cy="4082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7CC24D-A042-4B14-9A00-0C5DEF80E223}"/>
              </a:ext>
            </a:extLst>
          </p:cNvPr>
          <p:cNvSpPr/>
          <p:nvPr/>
        </p:nvSpPr>
        <p:spPr>
          <a:xfrm flipV="1">
            <a:off x="584298" y="4999121"/>
            <a:ext cx="4014335" cy="10554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D00225-4396-49FC-A125-CB933D5C5F1F}"/>
              </a:ext>
            </a:extLst>
          </p:cNvPr>
          <p:cNvSpPr/>
          <p:nvPr/>
        </p:nvSpPr>
        <p:spPr>
          <a:xfrm flipV="1">
            <a:off x="514756" y="6178857"/>
            <a:ext cx="4808296" cy="55671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36091-EF7B-4C39-84F4-0D116EB9B38E}"/>
              </a:ext>
            </a:extLst>
          </p:cNvPr>
          <p:cNvSpPr txBox="1"/>
          <p:nvPr/>
        </p:nvSpPr>
        <p:spPr>
          <a:xfrm>
            <a:off x="5818388" y="6134047"/>
            <a:ext cx="298826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2) Insert Projection Function at bottom of Controller 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1B083-42CB-4160-BAF8-CB7A969522C0}"/>
              </a:ext>
            </a:extLst>
          </p:cNvPr>
          <p:cNvCxnSpPr>
            <a:cxnSpLocks/>
          </p:cNvCxnSpPr>
          <p:nvPr/>
        </p:nvCxnSpPr>
        <p:spPr>
          <a:xfrm flipH="1" flipV="1">
            <a:off x="5385195" y="6457212"/>
            <a:ext cx="433194" cy="8227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2F1FA3-DC73-4D80-B92F-56E14D848C8B}"/>
              </a:ext>
            </a:extLst>
          </p:cNvPr>
          <p:cNvSpPr txBox="1"/>
          <p:nvPr/>
        </p:nvSpPr>
        <p:spPr>
          <a:xfrm>
            <a:off x="5099542" y="5173166"/>
            <a:ext cx="507426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3) Call Projection Function. Make sure to properly apply B1 and B2 to </a:t>
            </a:r>
            <a:r>
              <a:rPr lang="en-US" dirty="0" err="1"/>
              <a:t>v_hat</a:t>
            </a:r>
            <a:r>
              <a:rPr lang="en-US" dirty="0"/>
              <a:t> and </a:t>
            </a:r>
            <a:r>
              <a:rPr lang="en-US" dirty="0" err="1"/>
              <a:t>w_hat</a:t>
            </a:r>
            <a:r>
              <a:rPr lang="en-US" dirty="0"/>
              <a:t> respectively.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93E669-29F4-48A3-B80B-B67F2CB6DF95}"/>
              </a:ext>
            </a:extLst>
          </p:cNvPr>
          <p:cNvCxnSpPr>
            <a:cxnSpLocks/>
          </p:cNvCxnSpPr>
          <p:nvPr/>
        </p:nvCxnSpPr>
        <p:spPr>
          <a:xfrm flipH="1" flipV="1">
            <a:off x="4666349" y="5496331"/>
            <a:ext cx="433194" cy="8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0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C20C-29FE-4689-B8F0-8D7E90C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Re-saving the files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0FC6-BF30-4A5E-A9FD-46617EB2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requires 3 controllers with NN: 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Standard adaptive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Sliding Mode (sliding chode)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RISE</a:t>
            </a:r>
          </a:p>
          <a:p>
            <a:r>
              <a:rPr lang="en-US" dirty="0"/>
              <a:t>Therefore you should save both files 3 times, like the following: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0FC158-2532-40FD-B0EB-3C7CF8945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10495"/>
              </p:ext>
            </p:extLst>
          </p:nvPr>
        </p:nvGraphicFramePr>
        <p:xfrm>
          <a:off x="1792303" y="4459874"/>
          <a:ext cx="8127999" cy="160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728">
                  <a:extLst>
                    <a:ext uri="{9D8B030D-6E8A-4147-A177-3AD203B41FA5}">
                      <a16:colId xmlns:a16="http://schemas.microsoft.com/office/drawing/2014/main" val="2277077463"/>
                    </a:ext>
                  </a:extLst>
                </a:gridCol>
                <a:gridCol w="3366938">
                  <a:extLst>
                    <a:ext uri="{9D8B030D-6E8A-4147-A177-3AD203B41FA5}">
                      <a16:colId xmlns:a16="http://schemas.microsoft.com/office/drawing/2014/main" val="6177427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977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Simulink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MATLAB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839180"/>
                  </a:ext>
                </a:extLst>
              </a:tr>
              <a:tr h="409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Standard Adaptive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Model_Composite_2Link_NN_A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Neural_Networks_A</a:t>
                      </a:r>
                      <a:endParaRPr lang="en-US" sz="16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17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Sliding Chode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Model_Composite_2Link_NN_B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Neural_Networks_B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7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Model_Composite_2Link_NN_C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Neural_Networks_C</a:t>
                      </a:r>
                      <a:endParaRPr lang="en-US" sz="16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7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4A90-69B8-458E-BD7C-57E2D2B4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03267F-C632-4908-B3B8-378095CB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015"/>
            <a:ext cx="10515600" cy="3906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E4133-A559-4B25-B2E7-456B42322B62}"/>
              </a:ext>
            </a:extLst>
          </p:cNvPr>
          <p:cNvSpPr txBox="1"/>
          <p:nvPr/>
        </p:nvSpPr>
        <p:spPr>
          <a:xfrm>
            <a:off x="570298" y="1500020"/>
            <a:ext cx="62265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Simulink file when you open it (ignore the yellow 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F3B7-459E-4635-9542-132BE4F455FE}"/>
              </a:ext>
            </a:extLst>
          </p:cNvPr>
          <p:cNvSpPr txBox="1"/>
          <p:nvPr/>
        </p:nvSpPr>
        <p:spPr>
          <a:xfrm>
            <a:off x="451286" y="5769907"/>
            <a:ext cx="559736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open this block so you can edit the Desired Trajectory: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38F80-0400-465C-877E-EE533A97EFFC}"/>
              </a:ext>
            </a:extLst>
          </p:cNvPr>
          <p:cNvCxnSpPr/>
          <p:nvPr/>
        </p:nvCxnSpPr>
        <p:spPr>
          <a:xfrm flipH="1" flipV="1">
            <a:off x="1766656" y="3684233"/>
            <a:ext cx="310719" cy="20596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0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26E-F246-44EC-8D60-4F0D1C9C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ODE3 vs. ODE45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3B15D-F566-4719-BA35-E8109F7A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674" y="1500019"/>
            <a:ext cx="9296599" cy="490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D5350-FBC1-46D7-AC14-7B564EBED435}"/>
              </a:ext>
            </a:extLst>
          </p:cNvPr>
          <p:cNvSpPr txBox="1"/>
          <p:nvPr/>
        </p:nvSpPr>
        <p:spPr>
          <a:xfrm>
            <a:off x="570298" y="1500019"/>
            <a:ext cx="2258627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running the code takes too long, you can try switching from ODE45 (variable step solver) to ODE3 (fixed step solver). ODE3 still takes time, but not as long as ODE45. </a:t>
            </a:r>
          </a:p>
          <a:p>
            <a:endParaRPr lang="en-US" dirty="0"/>
          </a:p>
          <a:p>
            <a:r>
              <a:rPr lang="en-US" dirty="0"/>
              <a:t>In the main Simulink Window, press “</a:t>
            </a:r>
            <a:r>
              <a:rPr lang="en-US" dirty="0" err="1"/>
              <a:t>Ctrl+E</a:t>
            </a:r>
            <a:r>
              <a:rPr lang="en-US" dirty="0"/>
              <a:t>” to open the Config. Param. Window, </a:t>
            </a:r>
            <a:r>
              <a:rPr lang="en-US"/>
              <a:t>and change to ODE3.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954-96DC-4C10-AFAC-A41EAC1D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Desired Trajectory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30AA9-D5EE-4205-B1EE-65AACA10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5949"/>
            <a:ext cx="2922905" cy="180337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26663-51EC-4327-A614-90B0F7BF260B}"/>
              </a:ext>
            </a:extLst>
          </p:cNvPr>
          <p:cNvSpPr/>
          <p:nvPr/>
        </p:nvSpPr>
        <p:spPr>
          <a:xfrm>
            <a:off x="1402671" y="2645545"/>
            <a:ext cx="1331651" cy="12606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4286D6-B3F3-4C17-BBF9-671EA1A47FCF}"/>
              </a:ext>
            </a:extLst>
          </p:cNvPr>
          <p:cNvCxnSpPr/>
          <p:nvPr/>
        </p:nvCxnSpPr>
        <p:spPr>
          <a:xfrm flipH="1" flipV="1">
            <a:off x="2233473" y="3906174"/>
            <a:ext cx="310719" cy="20596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8F96A1-0F7D-4094-A001-9FC64B3BF981}"/>
              </a:ext>
            </a:extLst>
          </p:cNvPr>
          <p:cNvSpPr txBox="1"/>
          <p:nvPr/>
        </p:nvSpPr>
        <p:spPr>
          <a:xfrm>
            <a:off x="1492782" y="5876439"/>
            <a:ext cx="210282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Double click to open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9D5AF-1EAE-4708-924B-021494CA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93" y="1530896"/>
            <a:ext cx="6715125" cy="47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A47D7-9D3B-4DF0-B949-0548D82EEDF0}"/>
              </a:ext>
            </a:extLst>
          </p:cNvPr>
          <p:cNvSpPr txBox="1"/>
          <p:nvPr/>
        </p:nvSpPr>
        <p:spPr>
          <a:xfrm>
            <a:off x="7801497" y="2814194"/>
            <a:ext cx="340111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Desired trajectories are wrong in the downloaded file, make sure you fix them.</a:t>
            </a:r>
          </a:p>
        </p:txBody>
      </p:sp>
    </p:spTree>
    <p:extLst>
      <p:ext uri="{BB962C8B-B14F-4D97-AF65-F5344CB8AC3E}">
        <p14:creationId xmlns:p14="http://schemas.microsoft.com/office/powerpoint/2010/main" val="32396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15D7-363A-4543-8FD4-7778F57E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Controller: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D6D31D-3CEE-4990-A048-B3CC7FC9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610789"/>
            <a:ext cx="8770398" cy="32582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F103B-8F9A-4350-9C0A-51FBCDFF402D}"/>
              </a:ext>
            </a:extLst>
          </p:cNvPr>
          <p:cNvSpPr/>
          <p:nvPr/>
        </p:nvSpPr>
        <p:spPr>
          <a:xfrm>
            <a:off x="4048217" y="2237173"/>
            <a:ext cx="1331651" cy="12606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38F2A-C6BE-4D83-9ACA-095B7EB966B9}"/>
              </a:ext>
            </a:extLst>
          </p:cNvPr>
          <p:cNvSpPr txBox="1"/>
          <p:nvPr/>
        </p:nvSpPr>
        <p:spPr>
          <a:xfrm>
            <a:off x="3563649" y="5583476"/>
            <a:ext cx="210282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Double click to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3912-F227-41DE-ADF5-E2161E617DDF}"/>
              </a:ext>
            </a:extLst>
          </p:cNvPr>
          <p:cNvCxnSpPr/>
          <p:nvPr/>
        </p:nvCxnSpPr>
        <p:spPr>
          <a:xfrm flipH="1" flipV="1">
            <a:off x="4879019" y="3497802"/>
            <a:ext cx="310719" cy="20596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0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04A56E0-77C7-4F34-94F3-01AC76CA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09" y="1790308"/>
            <a:ext cx="6439085" cy="4248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C15D7-363A-4543-8FD4-7778F57E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Controller: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F103B-8F9A-4350-9C0A-51FBCDFF402D}"/>
              </a:ext>
            </a:extLst>
          </p:cNvPr>
          <p:cNvSpPr/>
          <p:nvPr/>
        </p:nvSpPr>
        <p:spPr>
          <a:xfrm>
            <a:off x="6320900" y="2777240"/>
            <a:ext cx="1331651" cy="12606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38F2A-C6BE-4D83-9ACA-095B7EB966B9}"/>
              </a:ext>
            </a:extLst>
          </p:cNvPr>
          <p:cNvSpPr txBox="1"/>
          <p:nvPr/>
        </p:nvSpPr>
        <p:spPr>
          <a:xfrm>
            <a:off x="5836332" y="6123543"/>
            <a:ext cx="210282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Double click to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3912-F227-41DE-ADF5-E2161E617DDF}"/>
              </a:ext>
            </a:extLst>
          </p:cNvPr>
          <p:cNvCxnSpPr/>
          <p:nvPr/>
        </p:nvCxnSpPr>
        <p:spPr>
          <a:xfrm flipH="1" flipV="1">
            <a:off x="7151702" y="4037869"/>
            <a:ext cx="310719" cy="20596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D39E2C-0141-4BF3-B628-96ECAC6888C6}"/>
              </a:ext>
            </a:extLst>
          </p:cNvPr>
          <p:cNvSpPr txBox="1"/>
          <p:nvPr/>
        </p:nvSpPr>
        <p:spPr>
          <a:xfrm>
            <a:off x="161925" y="3186776"/>
            <a:ext cx="435680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what the controller block looks like when you open it (ignore yellow line)</a:t>
            </a:r>
          </a:p>
        </p:txBody>
      </p:sp>
    </p:spTree>
    <p:extLst>
      <p:ext uri="{BB962C8B-B14F-4D97-AF65-F5344CB8AC3E}">
        <p14:creationId xmlns:p14="http://schemas.microsoft.com/office/powerpoint/2010/main" val="41867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FDF521-34D5-4A82-8021-8B11B6CF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21"/>
            <a:ext cx="12192000" cy="4562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C15D7-363A-4543-8FD4-7778F57E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Controller: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F103B-8F9A-4350-9C0A-51FBCDFF402D}"/>
              </a:ext>
            </a:extLst>
          </p:cNvPr>
          <p:cNvSpPr/>
          <p:nvPr/>
        </p:nvSpPr>
        <p:spPr>
          <a:xfrm>
            <a:off x="275207" y="3959441"/>
            <a:ext cx="5820793" cy="46164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3912-F227-41DE-ADF5-E2161E617DDF}"/>
              </a:ext>
            </a:extLst>
          </p:cNvPr>
          <p:cNvCxnSpPr>
            <a:cxnSpLocks/>
          </p:cNvCxnSpPr>
          <p:nvPr/>
        </p:nvCxnSpPr>
        <p:spPr>
          <a:xfrm flipH="1">
            <a:off x="5615866" y="2805344"/>
            <a:ext cx="926977" cy="1154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18468B-CA7F-45CA-8C56-2054AFFB67EE}"/>
              </a:ext>
            </a:extLst>
          </p:cNvPr>
          <p:cNvSpPr txBox="1"/>
          <p:nvPr/>
        </p:nvSpPr>
        <p:spPr>
          <a:xfrm>
            <a:off x="6542843" y="1873119"/>
            <a:ext cx="435680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open the controller, it’ll open this script here. This is the script that governs how the controller works. Dr. Dixon already gave us the sliding mode 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364C2-93B3-4038-A526-F7310424EA4D}"/>
              </a:ext>
            </a:extLst>
          </p:cNvPr>
          <p:cNvSpPr txBox="1"/>
          <p:nvPr/>
        </p:nvSpPr>
        <p:spPr>
          <a:xfrm>
            <a:off x="392509" y="5489505"/>
            <a:ext cx="435680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switch from the sliding more controller to the “continuous feedback control, delete the sliding mode part. (Not 100% sure about this).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B9DDF0-9127-44BB-941F-3A62D193C2E6}"/>
              </a:ext>
            </a:extLst>
          </p:cNvPr>
          <p:cNvCxnSpPr>
            <a:cxnSpLocks/>
          </p:cNvCxnSpPr>
          <p:nvPr/>
        </p:nvCxnSpPr>
        <p:spPr>
          <a:xfrm flipH="1" flipV="1">
            <a:off x="1634836" y="4350327"/>
            <a:ext cx="295564" cy="11391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54C0DA2D66347B2EF59AFD34A6F49" ma:contentTypeVersion="9" ma:contentTypeDescription="Create a new document." ma:contentTypeScope="" ma:versionID="d489407e38adbf941142905a7983648c">
  <xsd:schema xmlns:xsd="http://www.w3.org/2001/XMLSchema" xmlns:xs="http://www.w3.org/2001/XMLSchema" xmlns:p="http://schemas.microsoft.com/office/2006/metadata/properties" xmlns:ns3="014f9e6f-253e-4ce0-8a60-2f434eddad43" targetNamespace="http://schemas.microsoft.com/office/2006/metadata/properties" ma:root="true" ma:fieldsID="f67a981677f355dfb30eedc71745f266" ns3:_="">
    <xsd:import namespace="014f9e6f-253e-4ce0-8a60-2f434eddad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f9e6f-253e-4ce0-8a60-2f434edda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6AF2D-5730-4076-98EB-E13A51F824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f9e6f-253e-4ce0-8a60-2f434edda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318C87-82D5-4D53-8C1A-5701B3AFB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695A65-A778-4EAA-B1EA-915084241E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1452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Project 6 Changes </vt:lpstr>
      <vt:lpstr>Download the following files from Canvas: </vt:lpstr>
      <vt:lpstr>Re-saving the files </vt:lpstr>
      <vt:lpstr>Simulink File</vt:lpstr>
      <vt:lpstr>ODE3 vs. ODE45</vt:lpstr>
      <vt:lpstr>Editing Desired Trajectory</vt:lpstr>
      <vt:lpstr>Editing the Controller:</vt:lpstr>
      <vt:lpstr>Editing the Controller:</vt:lpstr>
      <vt:lpstr>Editing the Controller:</vt:lpstr>
      <vt:lpstr>RISE</vt:lpstr>
      <vt:lpstr>RISE: Editing Gain Blocks</vt:lpstr>
      <vt:lpstr>RISE: Editing Integrator block</vt:lpstr>
      <vt:lpstr>RISE Controller Code:</vt:lpstr>
      <vt:lpstr>Running the RISE Controller</vt:lpstr>
      <vt:lpstr>Plotting v_hat and w_hat</vt:lpstr>
      <vt:lpstr>Plotting v_hat and w_hat</vt:lpstr>
      <vt:lpstr>Plotting v_hat and w_hat</vt:lpstr>
      <vt:lpstr>MATLAB Code to Plot w_hat and v_hat</vt:lpstr>
      <vt:lpstr>MATLAB Code to Plot w_hat and v_hat</vt:lpstr>
      <vt:lpstr>Projection Function on v_hat and w_hat </vt:lpstr>
      <vt:lpstr>Projection Function on v_hat and w_hat </vt:lpstr>
      <vt:lpstr>Projection Function on v_hat and w_hat </vt:lpstr>
      <vt:lpstr>Projection Function on v_hat and w_hat </vt:lpstr>
      <vt:lpstr>Projection Function on v_hat and w_hat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 Changes </dc:title>
  <dc:creator>Marlin Wijekoon</dc:creator>
  <cp:lastModifiedBy>aahlad vanam</cp:lastModifiedBy>
  <cp:revision>2</cp:revision>
  <dcterms:created xsi:type="dcterms:W3CDTF">2020-04-09T15:23:18Z</dcterms:created>
  <dcterms:modified xsi:type="dcterms:W3CDTF">2020-04-13T22:52:27Z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0x010100AE054C0DA2D66347B2EF59AFD34A6F49</vt:lpwstr>
  </property>
</Properties>
</file>