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</p:sldMasterIdLst>
  <p:notesMasterIdLst>
    <p:notesMasterId r:id="rId19"/>
  </p:notesMasterIdLst>
  <p:handoutMasterIdLst>
    <p:handoutMasterId r:id="rId20"/>
  </p:handoutMasterIdLst>
  <p:sldIdLst>
    <p:sldId id="256" r:id="rId6"/>
    <p:sldId id="269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58" r:id="rId18"/>
  </p:sldIdLst>
  <p:sldSz cx="9144000" cy="6858000" type="screen4x3"/>
  <p:notesSz cx="6858000" cy="9144000"/>
  <p:defaultTextStyle>
    <a:defPPr>
      <a:defRPr lang="zh-CN"/>
    </a:defPPr>
    <a:lvl1pPr marL="0" lvl="0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1" charset="0"/>
        <a:ea typeface="宋体" panose="02010600030101010101" pitchFamily="2" charset="-122"/>
        <a:cs typeface="+mn-cs"/>
      </a:defRPr>
    </a:lvl1pPr>
    <a:lvl2pPr marL="457200" lvl="1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1" charset="0"/>
        <a:ea typeface="宋体" panose="02010600030101010101" pitchFamily="2" charset="-122"/>
        <a:cs typeface="+mn-cs"/>
      </a:defRPr>
    </a:lvl2pPr>
    <a:lvl3pPr marL="914400" lvl="2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1" charset="0"/>
        <a:ea typeface="宋体" panose="02010600030101010101" pitchFamily="2" charset="-122"/>
        <a:cs typeface="+mn-cs"/>
      </a:defRPr>
    </a:lvl3pPr>
    <a:lvl4pPr marL="1371600" lvl="3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1" charset="0"/>
        <a:ea typeface="宋体" panose="02010600030101010101" pitchFamily="2" charset="-122"/>
        <a:cs typeface="+mn-cs"/>
      </a:defRPr>
    </a:lvl4pPr>
    <a:lvl5pPr marL="1828800" lvl="4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1" charset="0"/>
        <a:ea typeface="宋体" panose="02010600030101010101" pitchFamily="2" charset="-122"/>
        <a:cs typeface="+mn-cs"/>
      </a:defRPr>
    </a:lvl5pPr>
    <a:lvl6pPr marL="2286000" lvl="5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1" charset="0"/>
        <a:ea typeface="宋体" panose="02010600030101010101" pitchFamily="2" charset="-122"/>
        <a:cs typeface="+mn-cs"/>
      </a:defRPr>
    </a:lvl6pPr>
    <a:lvl7pPr marL="2743200" lvl="6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1" charset="0"/>
        <a:ea typeface="宋体" panose="02010600030101010101" pitchFamily="2" charset="-122"/>
        <a:cs typeface="+mn-cs"/>
      </a:defRPr>
    </a:lvl7pPr>
    <a:lvl8pPr marL="3200400" lvl="7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1" charset="0"/>
        <a:ea typeface="宋体" panose="02010600030101010101" pitchFamily="2" charset="-122"/>
        <a:cs typeface="+mn-cs"/>
      </a:defRPr>
    </a:lvl8pPr>
    <a:lvl9pPr marL="3657600" lvl="8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1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3E5"/>
    <a:srgbClr val="000000"/>
    <a:srgbClr val="FB3A00"/>
    <a:srgbClr val="2CBD1F"/>
    <a:srgbClr val="9054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727"/>
  </p:normalViewPr>
  <p:slideViewPr>
    <p:cSldViewPr snapToGrid="0" snapToObjects="1" showGuides="1">
      <p:cViewPr varScale="1">
        <p:scale>
          <a:sx n="68" d="100"/>
          <a:sy n="68" d="100"/>
        </p:scale>
        <p:origin x="1440" y="78"/>
      </p:cViewPr>
      <p:guideLst>
        <p:guide orient="horz" pos="2160"/>
        <p:guide pos="288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kumimoji="1" sz="1200"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1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algn="r">
              <a:buClrTx/>
            </a:pPr>
            <a:endParaRPr lang="zh-CN" altLang="en-US" sz="12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kumimoji="1" sz="1200"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1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/>
          <a:p>
            <a:pPr lvl="0" algn="r">
              <a:buClrTx/>
            </a:pPr>
            <a:fld id="{9A0DB2DC-4C9A-4742-B13C-FB6460FD3503}" type="slidenum">
              <a:rPr lang="zh-CN" altLang="en-US" sz="1200" dirty="0"/>
              <a:t>‹#›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405830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kumimoji="1" sz="1200"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1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algn="r">
              <a:buClrTx/>
            </a:pPr>
            <a:endParaRPr lang="zh-CN" altLang="en-US" sz="1200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kumimoji="1" sz="1200"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1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/>
          <a:p>
            <a:pPr lvl="0" algn="r">
              <a:buClrTx/>
            </a:pPr>
            <a:fld id="{9A0DB2DC-4C9A-4742-B13C-FB6460FD3503}" type="slidenum">
              <a:rPr lang="zh-CN" altLang="en-US" sz="1200" dirty="0"/>
              <a:t>‹#›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3956562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57200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1pPr>
    <a:lvl2pPr marL="457200" algn="l" defTabSz="457200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4485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</a:pP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</a:pP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7813" y="0"/>
            <a:ext cx="2171700" cy="59769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112713" y="0"/>
            <a:ext cx="6362700" cy="59769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</a:pP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2363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2363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</a:pP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ctr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600200"/>
            <a:ext cx="2057400" cy="33353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6019800" cy="33353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</a:pPr>
            <a:endParaRPr lang="zh-CN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600200"/>
            <a:ext cx="2057400" cy="45259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6019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buClrTx/>
            </a:pPr>
            <a:fld id="{9A0DB2DC-4C9A-4742-B13C-FB6460FD3503}" type="slidenum">
              <a:rPr lang="zh-CN" altLang="en-US" dirty="0">
                <a:latin typeface="Calibri" panose="020F0502020204030204" pitchFamily="1" charset="0"/>
              </a:rPr>
              <a:t>‹#›</a:t>
            </a:fld>
            <a:endParaRPr lang="zh-CN" altLang="en-US" dirty="0">
              <a:latin typeface="Calibri" panose="020F0502020204030204" pitchFamily="1" charset="0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buClrTx/>
            </a:pPr>
            <a:fld id="{9A0DB2DC-4C9A-4742-B13C-FB6460FD3503}" type="slidenum">
              <a:rPr lang="zh-CN" altLang="en-US" dirty="0">
                <a:latin typeface="Calibri" panose="020F0502020204030204" pitchFamily="1" charset="0"/>
              </a:rPr>
              <a:t>‹#›</a:t>
            </a:fld>
            <a:endParaRPr lang="zh-CN" altLang="en-US" dirty="0">
              <a:latin typeface="Calibri" panose="020F0502020204030204" pitchFamily="1" charset="0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buClrTx/>
            </a:pPr>
            <a:fld id="{9A0DB2DC-4C9A-4742-B13C-FB6460FD3503}" type="slidenum">
              <a:rPr lang="zh-CN" altLang="en-US" dirty="0">
                <a:latin typeface="Calibri" panose="020F0502020204030204" pitchFamily="1" charset="0"/>
              </a:rPr>
              <a:t>‹#›</a:t>
            </a:fld>
            <a:endParaRPr lang="zh-CN" altLang="en-US" dirty="0">
              <a:latin typeface="Calibri" panose="020F0502020204030204" pitchFamily="1" charset="0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88925" y="14509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79925" y="14509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buClrTx/>
            </a:pPr>
            <a:fld id="{9A0DB2DC-4C9A-4742-B13C-FB6460FD3503}" type="slidenum">
              <a:rPr lang="zh-CN" altLang="en-US" dirty="0">
                <a:latin typeface="Calibri" panose="020F0502020204030204" pitchFamily="1" charset="0"/>
              </a:rPr>
              <a:t>‹#›</a:t>
            </a:fld>
            <a:endParaRPr lang="zh-CN" altLang="en-US" dirty="0">
              <a:latin typeface="Calibri" panose="020F0502020204030204" pitchFamily="1" charset="0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</a:pP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buClrTx/>
            </a:pPr>
            <a:fld id="{9A0DB2DC-4C9A-4742-B13C-FB6460FD3503}" type="slidenum">
              <a:rPr lang="zh-CN" altLang="en-US" dirty="0">
                <a:latin typeface="Calibri" panose="020F0502020204030204" pitchFamily="1" charset="0"/>
              </a:rPr>
              <a:t>‹#›</a:t>
            </a:fld>
            <a:endParaRPr lang="zh-CN" altLang="en-US" dirty="0">
              <a:latin typeface="Calibri" panose="020F0502020204030204" pitchFamily="1" charset="0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buClrTx/>
            </a:pPr>
            <a:fld id="{9A0DB2DC-4C9A-4742-B13C-FB6460FD3503}" type="slidenum">
              <a:rPr lang="zh-CN" altLang="en-US" dirty="0">
                <a:latin typeface="Calibri" panose="020F0502020204030204" pitchFamily="1" charset="0"/>
              </a:rPr>
              <a:t>‹#›</a:t>
            </a:fld>
            <a:endParaRPr lang="zh-CN" altLang="en-US" dirty="0">
              <a:latin typeface="Calibri" panose="020F0502020204030204" pitchFamily="1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88925" y="14509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79925" y="14509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</a:pPr>
            <a:endParaRPr lang="zh-CN" alt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</a:pP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buClrTx/>
            </a:pPr>
            <a:fld id="{9A0DB2DC-4C9A-4742-B13C-FB6460FD3503}" type="slidenum">
              <a:rPr lang="zh-CN" altLang="en-US" dirty="0">
                <a:latin typeface="Calibri" panose="020F0502020204030204" pitchFamily="1" charset="0"/>
              </a:rPr>
              <a:t>‹#›</a:t>
            </a:fld>
            <a:endParaRPr lang="zh-CN" altLang="en-US" dirty="0">
              <a:latin typeface="Calibri" panose="020F0502020204030204" pitchFamily="1" charset="0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buClrTx/>
            </a:pPr>
            <a:fld id="{9A0DB2DC-4C9A-4742-B13C-FB6460FD3503}" type="slidenum">
              <a:rPr lang="zh-CN" altLang="en-US" dirty="0">
                <a:latin typeface="Calibri" panose="020F0502020204030204" pitchFamily="1" charset="0"/>
              </a:rPr>
              <a:t>‹#›</a:t>
            </a:fld>
            <a:endParaRPr lang="zh-CN" altLang="en-US" dirty="0">
              <a:latin typeface="Calibri" panose="020F0502020204030204" pitchFamily="1" charset="0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4572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buClrTx/>
            </a:pPr>
            <a:fld id="{9A0DB2DC-4C9A-4742-B13C-FB6460FD3503}" type="slidenum">
              <a:rPr lang="zh-CN" altLang="en-US" dirty="0">
                <a:latin typeface="Calibri" panose="020F0502020204030204" pitchFamily="1" charset="0"/>
              </a:rPr>
              <a:t>‹#›</a:t>
            </a:fld>
            <a:endParaRPr lang="zh-CN" altLang="en-US" dirty="0">
              <a:latin typeface="Calibri" panose="020F0502020204030204" pitchFamily="1" charset="0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buClrTx/>
            </a:pPr>
            <a:fld id="{9A0DB2DC-4C9A-4742-B13C-FB6460FD3503}" type="slidenum">
              <a:rPr lang="zh-CN" altLang="en-US" dirty="0">
                <a:latin typeface="Calibri" panose="020F0502020204030204" pitchFamily="1" charset="0"/>
              </a:rPr>
              <a:t>‹#›</a:t>
            </a:fld>
            <a:endParaRPr lang="zh-CN" altLang="en-US" dirty="0">
              <a:latin typeface="Calibri" panose="020F0502020204030204" pitchFamily="1" charset="0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7813" y="0"/>
            <a:ext cx="2171700" cy="59769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112713" y="0"/>
            <a:ext cx="6362700" cy="59769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buClrTx/>
            </a:pPr>
            <a:fld id="{9A0DB2DC-4C9A-4742-B13C-FB6460FD3503}" type="slidenum">
              <a:rPr lang="zh-CN" altLang="en-US" dirty="0">
                <a:latin typeface="Calibri" panose="020F0502020204030204" pitchFamily="1" charset="0"/>
              </a:rPr>
              <a:t>‹#›</a:t>
            </a:fld>
            <a:endParaRPr lang="zh-CN" altLang="en-US" dirty="0">
              <a:latin typeface="Calibri" panose="020F0502020204030204" pitchFamily="1" charset="0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</a:pPr>
            <a:endParaRPr lang="zh-CN" altLang="en-US" dirty="0">
              <a:latin typeface="Calibri" panose="020F0502020204030204" pitchFamily="1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buClrTx/>
            </a:pPr>
            <a:fld id="{9A0DB2DC-4C9A-4742-B13C-FB6460FD3503}" type="slidenum">
              <a:rPr lang="zh-CN" altLang="en-US" dirty="0">
                <a:latin typeface="Calibri" panose="020F0502020204030204" pitchFamily="1" charset="0"/>
              </a:rPr>
              <a:t>‹#›</a:t>
            </a:fld>
            <a:endParaRPr lang="zh-CN" altLang="en-US" dirty="0">
              <a:latin typeface="Calibri" panose="020F0502020204030204" pitchFamily="1" charset="0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</a:pPr>
            <a:endParaRPr lang="zh-CN" altLang="en-US" dirty="0">
              <a:latin typeface="Calibri" panose="020F0502020204030204" pitchFamily="1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buClrTx/>
            </a:pPr>
            <a:fld id="{9A0DB2DC-4C9A-4742-B13C-FB6460FD3503}" type="slidenum">
              <a:rPr lang="zh-CN" altLang="en-US" dirty="0">
                <a:latin typeface="Calibri" panose="020F0502020204030204" pitchFamily="1" charset="0"/>
              </a:rPr>
              <a:t>‹#›</a:t>
            </a:fld>
            <a:endParaRPr lang="zh-CN" altLang="en-US" dirty="0">
              <a:latin typeface="Calibri" panose="020F0502020204030204" pitchFamily="1" charset="0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</a:pPr>
            <a:endParaRPr lang="zh-CN" altLang="en-US" dirty="0">
              <a:latin typeface="Calibri" panose="020F0502020204030204" pitchFamily="1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buClrTx/>
            </a:pPr>
            <a:fld id="{9A0DB2DC-4C9A-4742-B13C-FB6460FD3503}" type="slidenum">
              <a:rPr lang="zh-CN" altLang="en-US" dirty="0">
                <a:latin typeface="Calibri" panose="020F0502020204030204" pitchFamily="1" charset="0"/>
              </a:rPr>
              <a:t>‹#›</a:t>
            </a:fld>
            <a:endParaRPr lang="zh-CN" altLang="en-US" dirty="0">
              <a:latin typeface="Calibri" panose="020F0502020204030204" pitchFamily="1" charset="0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</a:pPr>
            <a:endParaRPr lang="zh-CN" altLang="en-US" dirty="0">
              <a:latin typeface="Calibri" panose="020F0502020204030204" pitchFamily="1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buClrTx/>
            </a:pPr>
            <a:fld id="{9A0DB2DC-4C9A-4742-B13C-FB6460FD3503}" type="slidenum">
              <a:rPr lang="zh-CN" altLang="en-US" dirty="0">
                <a:latin typeface="Calibri" panose="020F0502020204030204" pitchFamily="1" charset="0"/>
              </a:rPr>
              <a:t>‹#›</a:t>
            </a:fld>
            <a:endParaRPr lang="zh-CN" altLang="en-US" dirty="0">
              <a:latin typeface="Calibri" panose="020F0502020204030204" pitchFamily="1" charset="0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</a:pPr>
            <a:endParaRPr lang="zh-CN" altLang="en-US" dirty="0">
              <a:latin typeface="Calibri" panose="020F0502020204030204" pitchFamily="1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buClrTx/>
            </a:pPr>
            <a:fld id="{9A0DB2DC-4C9A-4742-B13C-FB6460FD3503}" type="slidenum">
              <a:rPr lang="zh-CN" altLang="en-US" dirty="0">
                <a:latin typeface="Calibri" panose="020F0502020204030204" pitchFamily="1" charset="0"/>
              </a:rPr>
              <a:t>‹#›</a:t>
            </a:fld>
            <a:endParaRPr lang="zh-CN" altLang="en-US" dirty="0">
              <a:latin typeface="Calibri" panose="020F0502020204030204" pitchFamily="1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</a:pPr>
            <a:endParaRPr lang="zh-CN" alt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</a:pPr>
            <a:endParaRPr lang="zh-CN" altLang="en-US" dirty="0">
              <a:latin typeface="Calibri" panose="020F0502020204030204" pitchFamily="1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buClrTx/>
            </a:pPr>
            <a:fld id="{9A0DB2DC-4C9A-4742-B13C-FB6460FD3503}" type="slidenum">
              <a:rPr lang="zh-CN" altLang="en-US" dirty="0">
                <a:latin typeface="Calibri" panose="020F0502020204030204" pitchFamily="1" charset="0"/>
              </a:rPr>
              <a:t>‹#›</a:t>
            </a:fld>
            <a:endParaRPr lang="zh-CN" altLang="en-US" dirty="0">
              <a:latin typeface="Calibri" panose="020F0502020204030204" pitchFamily="1" charset="0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</a:pPr>
            <a:endParaRPr lang="zh-CN" altLang="en-US" dirty="0">
              <a:latin typeface="Calibri" panose="020F0502020204030204" pitchFamily="1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buClrTx/>
            </a:pPr>
            <a:fld id="{9A0DB2DC-4C9A-4742-B13C-FB6460FD3503}" type="slidenum">
              <a:rPr lang="zh-CN" altLang="en-US" dirty="0">
                <a:latin typeface="Calibri" panose="020F0502020204030204" pitchFamily="1" charset="0"/>
              </a:rPr>
              <a:t>‹#›</a:t>
            </a:fld>
            <a:endParaRPr lang="zh-CN" altLang="en-US" dirty="0">
              <a:latin typeface="Calibri" panose="020F0502020204030204" pitchFamily="1" charset="0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</a:pPr>
            <a:endParaRPr lang="zh-CN" altLang="en-US" dirty="0">
              <a:latin typeface="Calibri" panose="020F0502020204030204" pitchFamily="1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buClrTx/>
            </a:pPr>
            <a:fld id="{9A0DB2DC-4C9A-4742-B13C-FB6460FD3503}" type="slidenum">
              <a:rPr lang="zh-CN" altLang="en-US" dirty="0">
                <a:latin typeface="Calibri" panose="020F0502020204030204" pitchFamily="1" charset="0"/>
              </a:rPr>
              <a:t>‹#›</a:t>
            </a:fld>
            <a:endParaRPr lang="zh-CN" altLang="en-US" dirty="0">
              <a:latin typeface="Calibri" panose="020F0502020204030204" pitchFamily="1" charset="0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</a:pPr>
            <a:endParaRPr lang="zh-CN" altLang="en-US" dirty="0">
              <a:latin typeface="Calibri" panose="020F0502020204030204" pitchFamily="1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buClrTx/>
            </a:pPr>
            <a:fld id="{9A0DB2DC-4C9A-4742-B13C-FB6460FD3503}" type="slidenum">
              <a:rPr lang="zh-CN" altLang="en-US" dirty="0">
                <a:latin typeface="Calibri" panose="020F0502020204030204" pitchFamily="1" charset="0"/>
              </a:rPr>
              <a:t>‹#›</a:t>
            </a:fld>
            <a:endParaRPr lang="zh-CN" altLang="en-US" dirty="0">
              <a:latin typeface="Calibri" panose="020F0502020204030204" pitchFamily="1" charset="0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</a:pPr>
            <a:endParaRPr lang="zh-CN" altLang="en-US" dirty="0">
              <a:latin typeface="Calibri" panose="020F0502020204030204" pitchFamily="1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buClrTx/>
            </a:pPr>
            <a:fld id="{9A0DB2DC-4C9A-4742-B13C-FB6460FD3503}" type="slidenum">
              <a:rPr lang="zh-CN" altLang="en-US" dirty="0">
                <a:latin typeface="Calibri" panose="020F0502020204030204" pitchFamily="1" charset="0"/>
              </a:rPr>
              <a:t>‹#›</a:t>
            </a:fld>
            <a:endParaRPr lang="zh-CN" altLang="en-US" dirty="0">
              <a:latin typeface="Calibri" panose="020F0502020204030204" pitchFamily="1" charset="0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600200"/>
            <a:ext cx="2057400" cy="45259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6019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</a:pPr>
            <a:endParaRPr lang="zh-CN" altLang="en-US" dirty="0">
              <a:latin typeface="Calibri" panose="020F0502020204030204" pitchFamily="1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buClrTx/>
            </a:pPr>
            <a:fld id="{9A0DB2DC-4C9A-4742-B13C-FB6460FD3503}" type="slidenum">
              <a:rPr lang="zh-CN" altLang="en-US" dirty="0">
                <a:latin typeface="Calibri" panose="020F0502020204030204" pitchFamily="1" charset="0"/>
              </a:rPr>
              <a:t>‹#›</a:t>
            </a:fld>
            <a:endParaRPr lang="zh-CN" altLang="en-US" dirty="0">
              <a:latin typeface="Calibri" panose="020F0502020204030204" pitchFamily="1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</a:pP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</a:pP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</a:pP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4572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</a:pP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" descr="无标题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>
          <a:xfrm>
            <a:off x="112713" y="0"/>
            <a:ext cx="8686800" cy="11017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单击此处编辑标题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>
          <a:xfrm>
            <a:off x="288925" y="1450975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单击此处编辑文本样式</a:t>
            </a:r>
            <a:endParaRPr lang="en-US" altLang="zh-CN" dirty="0"/>
          </a:p>
          <a:p>
            <a:pPr lvl="1"/>
            <a:r>
              <a:rPr lang="zh-CN" altLang="en-US" dirty="0"/>
              <a:t>二级文本</a:t>
            </a:r>
          </a:p>
        </p:txBody>
      </p:sp>
      <p:sp>
        <p:nvSpPr>
          <p:cNvPr id="1029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182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  <a:latin typeface="微软雅黑" panose="020B0503020204020204" pitchFamily="1" charset="-122"/>
                <a:ea typeface="微软雅黑" panose="020B0503020204020204" pitchFamily="1" charset="-122"/>
              </a:defRPr>
            </a:lvl1pPr>
          </a:lstStyle>
          <a:p>
            <a:pPr lvl="0">
              <a:buClrTx/>
            </a:pPr>
            <a:endParaRPr lang="zh-CN" altLang="en-US" dirty="0"/>
          </a:p>
        </p:txBody>
      </p:sp>
      <p:cxnSp>
        <p:nvCxnSpPr>
          <p:cNvPr id="1030" name="直线连接符 8"/>
          <p:cNvCxnSpPr/>
          <p:nvPr/>
        </p:nvCxnSpPr>
        <p:spPr>
          <a:xfrm>
            <a:off x="0" y="1101725"/>
            <a:ext cx="9144000" cy="0"/>
          </a:xfrm>
          <a:prstGeom prst="line">
            <a:avLst/>
          </a:prstGeom>
          <a:ln w="19050" cap="flat" cmpd="sng">
            <a:solidFill>
              <a:srgbClr val="FB3A00"/>
            </a:solidFill>
            <a:prstDash val="solid"/>
            <a:headEnd type="none" w="med" len="med"/>
            <a:tailEnd type="none" w="med" len="med"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fontAlgn="base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2pPr>
      <a:lvl3pPr algn="l" defTabSz="457200" rtl="0" fontAlgn="base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3pPr>
      <a:lvl4pPr algn="l" defTabSz="457200" rtl="0" fontAlgn="base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4pPr>
      <a:lvl5pPr algn="l" defTabSz="457200" rtl="0" fontAlgn="base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9pPr>
    </p:titleStyle>
    <p:bodyStyle>
      <a:lvl1pPr marL="342900" indent="-342900" algn="l" defTabSz="457200" rtl="0" fontAlgn="base">
        <a:lnSpc>
          <a:spcPct val="125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kumimoji="1" sz="1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lnSpc>
          <a:spcPct val="125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kumimoji="1" sz="1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>
          <a:solidFill>
            <a:schemeClr val="tx1"/>
          </a:solidFill>
          <a:latin typeface="Calibri" panose="020F0502020204030204" pitchFamily="1" charset="0"/>
          <a:ea typeface="宋体" panose="02010600030101010101" pitchFamily="2" charset="-122"/>
          <a:cs typeface="宋体" panose="02010600030101010101" pitchFamily="2" charset="-122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Calibri" panose="020F0502020204030204" pitchFamily="1" charset="0"/>
          <a:ea typeface="宋体" panose="02010600030101010101" pitchFamily="2" charset="-122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>
          <a:solidFill>
            <a:schemeClr val="tx1"/>
          </a:solidFill>
          <a:latin typeface="Calibri" panose="020F0502020204030204" pitchFamily="1" charset="0"/>
          <a:ea typeface="宋体" panose="02010600030101010101" pitchFamily="2" charset="-122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Calibri" panose="020F0502020204030204" pitchFamily="1" charset="0"/>
          <a:ea typeface="宋体" panose="02010600030101010101" pitchFamily="2" charset="-122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Calibri" panose="020F0502020204030204" pitchFamily="1" charset="0"/>
          <a:ea typeface="宋体" panose="02010600030101010101" pitchFamily="2" charset="-122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Calibri" panose="020F0502020204030204" pitchFamily="1" charset="0"/>
          <a:ea typeface="宋体" panose="02010600030101010101" pitchFamily="2" charset="-122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Calibri" panose="020F0502020204030204" pitchFamily="1" charset="0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6" descr="首页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5" name="标题占位符 1"/>
          <p:cNvSpPr>
            <a:spLocks noGrp="1"/>
          </p:cNvSpPr>
          <p:nvPr>
            <p:ph type="title"/>
          </p:nvPr>
        </p:nvSpPr>
        <p:spPr>
          <a:xfrm>
            <a:off x="457200" y="4187825"/>
            <a:ext cx="8027988" cy="7477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单击此处编辑标题本文</a:t>
            </a:r>
          </a:p>
        </p:txBody>
      </p:sp>
      <p:sp>
        <p:nvSpPr>
          <p:cNvPr id="13316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236378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单击此处编辑标题文本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457200" rtl="0" fontAlgn="base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2pPr>
      <a:lvl3pPr algn="ctr" defTabSz="457200" rtl="0" fontAlgn="base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3pPr>
      <a:lvl4pPr algn="ctr" defTabSz="457200" rtl="0" fontAlgn="base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4pPr>
      <a:lvl5pPr algn="ctr" defTabSz="457200" rtl="0" fontAlgn="base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defRPr kumimoji="1" sz="44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defRPr kumimoji="1" sz="2800">
          <a:solidFill>
            <a:schemeClr val="tx1"/>
          </a:solidFill>
          <a:latin typeface="Calibri" panose="020F0502020204030204" pitchFamily="1" charset="0"/>
          <a:ea typeface="宋体" panose="02010600030101010101" pitchFamily="2" charset="-122"/>
          <a:cs typeface="宋体" panose="02010600030101010101" pitchFamily="2" charset="-122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>
          <a:solidFill>
            <a:schemeClr val="tx1"/>
          </a:solidFill>
          <a:latin typeface="Calibri" panose="020F0502020204030204" pitchFamily="1" charset="0"/>
          <a:ea typeface="宋体" panose="02010600030101010101" pitchFamily="2" charset="-122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Calibri" panose="020F0502020204030204" pitchFamily="1" charset="0"/>
          <a:ea typeface="宋体" panose="02010600030101010101" pitchFamily="2" charset="-122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>
          <a:solidFill>
            <a:schemeClr val="tx1"/>
          </a:solidFill>
          <a:latin typeface="Calibri" panose="020F0502020204030204" pitchFamily="1" charset="0"/>
          <a:ea typeface="宋体" panose="02010600030101010101" pitchFamily="2" charset="-122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Calibri" panose="020F0502020204030204" pitchFamily="1" charset="0"/>
          <a:ea typeface="宋体" panose="02010600030101010101" pitchFamily="2" charset="-122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Calibri" panose="020F0502020204030204" pitchFamily="1" charset="0"/>
          <a:ea typeface="宋体" panose="02010600030101010101" pitchFamily="2" charset="-122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Calibri" panose="020F0502020204030204" pitchFamily="1" charset="0"/>
          <a:ea typeface="宋体" panose="02010600030101010101" pitchFamily="2" charset="-122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Calibri" panose="020F0502020204030204" pitchFamily="1" charset="0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占位符 1"/>
          <p:cNvSpPr>
            <a:spLocks noGrp="1"/>
          </p:cNvSpPr>
          <p:nvPr>
            <p:ph type="title"/>
          </p:nvPr>
        </p:nvSpPr>
        <p:spPr>
          <a:xfrm>
            <a:off x="1727200" y="4011613"/>
            <a:ext cx="5778500" cy="808037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单击此处编辑文案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457200" rtl="0" fontAlgn="base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2pPr>
      <a:lvl3pPr algn="ctr" defTabSz="457200" rtl="0" fontAlgn="base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3pPr>
      <a:lvl4pPr algn="ctr" defTabSz="457200" rtl="0" fontAlgn="base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4pPr>
      <a:lvl5pPr algn="ctr" defTabSz="457200" rtl="0" fontAlgn="base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图片 1" descr="无标题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5363" name="直线连接符 8"/>
          <p:cNvCxnSpPr/>
          <p:nvPr/>
        </p:nvCxnSpPr>
        <p:spPr>
          <a:xfrm>
            <a:off x="0" y="1101725"/>
            <a:ext cx="9144000" cy="0"/>
          </a:xfrm>
          <a:prstGeom prst="line">
            <a:avLst/>
          </a:prstGeom>
          <a:ln w="19050" cap="flat" cmpd="sng">
            <a:solidFill>
              <a:srgbClr val="FB3A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5364" name="标题占位符 1"/>
          <p:cNvSpPr>
            <a:spLocks noGrp="1"/>
          </p:cNvSpPr>
          <p:nvPr>
            <p:ph type="title"/>
          </p:nvPr>
        </p:nvSpPr>
        <p:spPr>
          <a:xfrm>
            <a:off x="112713" y="0"/>
            <a:ext cx="8686800" cy="11017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单击此处编辑标题</a:t>
            </a:r>
          </a:p>
        </p:txBody>
      </p:sp>
      <p:sp>
        <p:nvSpPr>
          <p:cNvPr id="15365" name="文本占位符 2"/>
          <p:cNvSpPr>
            <a:spLocks noGrp="1"/>
          </p:cNvSpPr>
          <p:nvPr>
            <p:ph type="body" idx="1"/>
          </p:nvPr>
        </p:nvSpPr>
        <p:spPr>
          <a:xfrm>
            <a:off x="288925" y="1450975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单击此处编辑文本样式</a:t>
            </a:r>
            <a:endParaRPr lang="en-US" altLang="zh-CN" dirty="0"/>
          </a:p>
          <a:p>
            <a:pPr lvl="1"/>
            <a:r>
              <a:rPr lang="zh-CN" altLang="en-US" dirty="0"/>
              <a:t>二级文本</a:t>
            </a:r>
          </a:p>
        </p:txBody>
      </p:sp>
      <p:sp>
        <p:nvSpPr>
          <p:cNvPr id="4102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182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  <a:latin typeface="微软雅黑" panose="020B0503020204020204" pitchFamily="1" charset="-122"/>
                <a:ea typeface="微软雅黑" panose="020B0503020204020204" pitchFamily="1" charset="-122"/>
              </a:defRPr>
            </a:lvl1pPr>
          </a:lstStyle>
          <a:p>
            <a:pPr lvl="0">
              <a:buClrTx/>
            </a:pPr>
            <a:endParaRPr lang="zh-CN" altLang="en-US" dirty="0"/>
          </a:p>
        </p:txBody>
      </p:sp>
      <p:sp>
        <p:nvSpPr>
          <p:cNvPr id="4103" name="幻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800"/>
            </a:lvl1pPr>
          </a:lstStyle>
          <a:p>
            <a:pPr lvl="0">
              <a:buClrTx/>
            </a:pPr>
            <a:fld id="{9A0DB2DC-4C9A-4742-B13C-FB6460FD3503}" type="slidenum">
              <a:rPr lang="zh-CN" altLang="en-US" dirty="0">
                <a:latin typeface="Calibri" panose="020F0502020204030204" pitchFamily="1" charset="0"/>
              </a:rPr>
              <a:t>‹#›</a:t>
            </a:fld>
            <a:endParaRPr lang="zh-CN" altLang="en-US" dirty="0">
              <a:latin typeface="Calibri" panose="020F0502020204030204" pitchFamily="1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457200" rtl="0" fontAlgn="base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2pPr>
      <a:lvl3pPr algn="l" defTabSz="457200" rtl="0" fontAlgn="base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3pPr>
      <a:lvl4pPr algn="l" defTabSz="457200" rtl="0" fontAlgn="base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4pPr>
      <a:lvl5pPr algn="l" defTabSz="457200" rtl="0" fontAlgn="base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9pPr>
    </p:titleStyle>
    <p:bodyStyle>
      <a:lvl1pPr marL="342900" indent="-342900" algn="l" defTabSz="457200" rtl="0" fontAlgn="base">
        <a:lnSpc>
          <a:spcPct val="125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kumimoji="1" sz="1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lnSpc>
          <a:spcPct val="125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kumimoji="1" sz="1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>
          <a:solidFill>
            <a:schemeClr val="tx1"/>
          </a:solidFill>
          <a:latin typeface="Calibri" panose="020F0502020204030204" pitchFamily="1" charset="0"/>
          <a:ea typeface="宋体" panose="02010600030101010101" pitchFamily="2" charset="-122"/>
          <a:cs typeface="宋体" panose="02010600030101010101" pitchFamily="2" charset="-122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Calibri" panose="020F0502020204030204" pitchFamily="1" charset="0"/>
          <a:ea typeface="宋体" panose="02010600030101010101" pitchFamily="2" charset="-122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>
          <a:solidFill>
            <a:schemeClr val="tx1"/>
          </a:solidFill>
          <a:latin typeface="Calibri" panose="020F0502020204030204" pitchFamily="1" charset="0"/>
          <a:ea typeface="宋体" panose="02010600030101010101" pitchFamily="2" charset="-122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Calibri" panose="020F0502020204030204" pitchFamily="1" charset="0"/>
          <a:ea typeface="宋体" panose="02010600030101010101" pitchFamily="2" charset="-122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Calibri" panose="020F0502020204030204" pitchFamily="1" charset="0"/>
          <a:ea typeface="宋体" panose="02010600030101010101" pitchFamily="2" charset="-122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Calibri" panose="020F0502020204030204" pitchFamily="1" charset="0"/>
          <a:ea typeface="宋体" panose="02010600030101010101" pitchFamily="2" charset="-122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Calibri" panose="020F0502020204030204" pitchFamily="1" charset="0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图片 1" descr="呜呜呜呜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651" name="标题占位符 1"/>
          <p:cNvSpPr>
            <a:spLocks noGrp="1"/>
          </p:cNvSpPr>
          <p:nvPr>
            <p:ph type="title"/>
          </p:nvPr>
        </p:nvSpPr>
        <p:spPr>
          <a:xfrm>
            <a:off x="1727200" y="4011613"/>
            <a:ext cx="5778500" cy="808037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单击此处编辑文案</a:t>
            </a:r>
          </a:p>
        </p:txBody>
      </p:sp>
      <p:sp>
        <p:nvSpPr>
          <p:cNvPr id="5124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182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800"/>
            </a:lvl1pPr>
          </a:lstStyle>
          <a:p>
            <a:pPr lvl="0">
              <a:buClrTx/>
            </a:pPr>
            <a:endParaRPr lang="zh-CN" altLang="en-US" dirty="0">
              <a:latin typeface="Calibri" panose="020F0502020204030204" pitchFamily="1" charset="0"/>
            </a:endParaRPr>
          </a:p>
        </p:txBody>
      </p:sp>
      <p:sp>
        <p:nvSpPr>
          <p:cNvPr id="5125" name="幻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800"/>
            </a:lvl1pPr>
          </a:lstStyle>
          <a:p>
            <a:pPr lvl="0">
              <a:buClrTx/>
            </a:pPr>
            <a:fld id="{9A0DB2DC-4C9A-4742-B13C-FB6460FD3503}" type="slidenum">
              <a:rPr lang="zh-CN" altLang="en-US" dirty="0">
                <a:latin typeface="Calibri" panose="020F0502020204030204" pitchFamily="1" charset="0"/>
              </a:rPr>
              <a:t>‹#›</a:t>
            </a:fld>
            <a:endParaRPr lang="zh-CN" altLang="en-US" dirty="0">
              <a:latin typeface="Calibri" panose="020F0502020204030204" pitchFamily="1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457200" rtl="0" fontAlgn="base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2pPr>
      <a:lvl3pPr algn="ctr" defTabSz="457200" rtl="0" fontAlgn="base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3pPr>
      <a:lvl4pPr algn="ctr" defTabSz="457200" rtl="0" fontAlgn="base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4pPr>
      <a:lvl5pPr algn="ctr" defTabSz="457200" rtl="0" fontAlgn="base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标题 1"/>
          <p:cNvSpPr>
            <a:spLocks noGrp="1"/>
          </p:cNvSpPr>
          <p:nvPr>
            <p:ph type="title"/>
          </p:nvPr>
        </p:nvSpPr>
        <p:spPr>
          <a:xfrm>
            <a:off x="457200" y="4240213"/>
            <a:ext cx="8027988" cy="747712"/>
          </a:xfrm>
        </p:spPr>
        <p:txBody>
          <a:bodyPr vert="horz" wrap="square" lIns="91440" tIns="45720" rIns="91440" bIns="45720" anchor="ctr"/>
          <a:lstStyle/>
          <a:p>
            <a:pPr algn="r"/>
            <a:r>
              <a:rPr lang="zh-CN" altLang="en-US" dirty="0"/>
              <a:t>第 </a:t>
            </a:r>
            <a:r>
              <a:rPr lang="en-US" altLang="zh-CN" dirty="0" smtClean="0"/>
              <a:t>2</a:t>
            </a:r>
            <a:r>
              <a:rPr lang="zh-CN" altLang="en-US" dirty="0" smtClean="0"/>
              <a:t> </a:t>
            </a:r>
            <a:r>
              <a:rPr lang="zh-CN" altLang="en-US" dirty="0"/>
              <a:t>场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lyy</a:t>
            </a:r>
            <a:endParaRPr lang="zh-CN" altLang="en-US" dirty="0"/>
          </a:p>
        </p:txBody>
      </p:sp>
      <p:sp>
        <p:nvSpPr>
          <p:cNvPr id="41986" name="副标题 2"/>
          <p:cNvSpPr>
            <a:spLocks noGrp="1"/>
          </p:cNvSpPr>
          <p:nvPr>
            <p:ph idx="1"/>
          </p:nvPr>
        </p:nvSpPr>
        <p:spPr>
          <a:xfrm>
            <a:off x="280988" y="1600200"/>
            <a:ext cx="8863012" cy="2363788"/>
          </a:xfrm>
        </p:spPr>
        <p:txBody>
          <a:bodyPr vert="horz" wrap="square" lIns="91440" tIns="45720" rIns="91440" bIns="45720" anchor="ctr"/>
          <a:lstStyle/>
          <a:p>
            <a:pPr algn="ctr"/>
            <a:r>
              <a:rPr lang="zh-CN" altLang="en-US" sz="4800" b="1" dirty="0">
                <a:latin typeface="微软雅黑" panose="020B0503020204020204" pitchFamily="1" charset="-122"/>
                <a:ea typeface="微软雅黑" panose="020B0503020204020204" pitchFamily="1" charset="-122"/>
              </a:rPr>
              <a:t>牛客寒假算法基础集训营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文本框 1"/>
          <p:cNvSpPr txBox="1"/>
          <p:nvPr/>
        </p:nvSpPr>
        <p:spPr>
          <a:xfrm>
            <a:off x="277813" y="1439863"/>
            <a:ext cx="2236510" cy="4001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ClrTx/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考点：质数，构造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1" charset="-122"/>
              <a:ea typeface="微软雅黑" panose="020B0503020204020204" pitchFamily="1" charset="-122"/>
            </a:endParaRPr>
          </a:p>
        </p:txBody>
      </p:sp>
      <p:sp>
        <p:nvSpPr>
          <p:cNvPr id="43011" name="矩形 4"/>
          <p:cNvSpPr/>
          <p:nvPr/>
        </p:nvSpPr>
        <p:spPr>
          <a:xfrm>
            <a:off x="277814" y="2035175"/>
            <a:ext cx="8528562" cy="15696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Tx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τ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是积性函数，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x,y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互质，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τ(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x⋅y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)=τ(x)⋅τ(y)</a:t>
            </a:r>
          </a:p>
          <a:p>
            <a:pPr>
              <a:lnSpc>
                <a:spcPct val="120000"/>
              </a:lnSpc>
              <a:buClrTx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	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只需保证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τ(x)≥4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即可，找出前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4000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个质数构造即可。取第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1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个质数个第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4000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个质数相乘，取第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2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个质数和第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3999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个质数相乘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……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这样最大的数在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4e8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以内。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1" charset="-122"/>
              <a:ea typeface="微软雅黑" panose="020B0503020204020204" pitchFamily="1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6705" y="451933"/>
            <a:ext cx="89647" cy="3109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224155" y="-171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  <a:sym typeface="+mn-ea"/>
              </a:rPr>
              <a:t>处女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  <a:sym typeface="+mn-ea"/>
              </a:rPr>
              <a:t>座的测验（一）</a:t>
            </a:r>
            <a:endParaRPr lang="zh-CN" altLang="en-US" sz="3600" b="1" dirty="0">
              <a:latin typeface="微软雅黑" panose="020B0503020204020204" pitchFamily="1" charset="-122"/>
              <a:ea typeface="微软雅黑" panose="020B0503020204020204" pitchFamily="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439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文本框 1"/>
          <p:cNvSpPr txBox="1"/>
          <p:nvPr/>
        </p:nvSpPr>
        <p:spPr>
          <a:xfrm>
            <a:off x="277813" y="1439863"/>
            <a:ext cx="1467068" cy="4001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ClrTx/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考点：数论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1" charset="-122"/>
              <a:ea typeface="微软雅黑" panose="020B0503020204020204" pitchFamily="1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011" name="矩形 4"/>
              <p:cNvSpPr/>
              <p:nvPr/>
            </p:nvSpPr>
            <p:spPr>
              <a:xfrm>
                <a:off x="277813" y="2035175"/>
                <a:ext cx="8612969" cy="42444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buClrTx/>
                </a:pPr>
                <a:r>
                  <a:rPr lang="zh-CN" alt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1" charset="-122"/>
                    <a:ea typeface="微软雅黑" panose="020B0503020204020204" pitchFamily="1" charset="-122"/>
                  </a:rPr>
                  <a:t>解法一：</a:t>
                </a:r>
                <a:endParaRPr lang="en-US" altLang="zh-CN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1" charset="-122"/>
                  <a:ea typeface="微软雅黑" panose="020B0503020204020204" pitchFamily="1" charset="-122"/>
                </a:endParaRPr>
              </a:p>
              <a:p>
                <a:pPr>
                  <a:buClrTx/>
                </a:pPr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1" charset="-122"/>
                    <a:ea typeface="微软雅黑" panose="020B0503020204020204" pitchFamily="1" charset="-122"/>
                  </a:rPr>
                  <a:t>	</a:t>
                </a:r>
                <a:r>
                  <a:rPr lang="zh-CN" alt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1" charset="-122"/>
                    <a:ea typeface="微软雅黑" panose="020B0503020204020204" pitchFamily="1" charset="-122"/>
                  </a:rPr>
                  <a:t>先</a:t>
                </a:r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1" charset="-122"/>
                    <a:ea typeface="微软雅黑" panose="020B0503020204020204" pitchFamily="1" charset="-122"/>
                  </a:rPr>
                  <a:t>求出每个数因数的个数，然后进行分类讨论。具体求解方法参见标程</a:t>
                </a:r>
                <a:r>
                  <a:rPr lang="zh-CN" alt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1" charset="-122"/>
                    <a:ea typeface="微软雅黑" panose="020B0503020204020204" pitchFamily="1" charset="-122"/>
                  </a:rPr>
                  <a:t>。</a:t>
                </a:r>
                <a:endParaRPr lang="en-US" altLang="zh-CN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1" charset="-122"/>
                  <a:ea typeface="微软雅黑" panose="020B0503020204020204" pitchFamily="1" charset="-122"/>
                </a:endParaRPr>
              </a:p>
              <a:p>
                <a:pPr>
                  <a:buClrTx/>
                </a:pPr>
                <a:r>
                  <a:rPr lang="zh-CN" alt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1" charset="-122"/>
                    <a:ea typeface="微软雅黑" panose="020B0503020204020204" pitchFamily="1" charset="-122"/>
                  </a:rPr>
                  <a:t>大体思路如下：</a:t>
                </a:r>
                <a:endParaRPr lang="en-US" altLang="zh-CN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1" charset="-122"/>
                  <a:ea typeface="微软雅黑" panose="020B0503020204020204" pitchFamily="1" charset="-122"/>
                </a:endParaRPr>
              </a:p>
              <a:p>
                <a:pPr>
                  <a:buClrTx/>
                </a:pPr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1" charset="-122"/>
                    <a:ea typeface="微软雅黑" panose="020B0503020204020204" pitchFamily="1" charset="-122"/>
                  </a:rPr>
                  <a:t>	</a:t>
                </a:r>
                <a:r>
                  <a:rPr lang="zh-CN" alt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1" charset="-122"/>
                    <a:ea typeface="微软雅黑" panose="020B0503020204020204" pitchFamily="1" charset="-122"/>
                  </a:rPr>
                  <a:t>对于任意两个数，令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1" charset="-122"/>
                      </a:rPr>
                      <m:t>𝜏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1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1" charset="-122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1" charset="-122"/>
                      </a:rPr>
                      <m:t>≤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1" charset="-122"/>
                      </a:rPr>
                      <m:t>𝜏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1" charset="-122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1" charset="-122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1" charset="-122"/>
                      </a:rPr>
                      <m:t>)</m:t>
                    </m:r>
                    <m:r>
                      <a:rPr lang="zh-CN" altLang="en-US" sz="20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1" charset="-122"/>
                      </a:rPr>
                      <m:t>，</m:t>
                    </m:r>
                  </m:oMath>
                </a14:m>
                <a:r>
                  <a:rPr lang="zh-CN" alt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1" charset="-122"/>
                    <a:ea typeface="微软雅黑" panose="020B0503020204020204" pitchFamily="1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1" charset="-122"/>
                      </a:rPr>
                      <m:t>𝜏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1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1" charset="-122"/>
                          </a:rPr>
                          <m:t>𝑥</m:t>
                        </m:r>
                      </m:e>
                    </m:d>
                    <m:r>
                      <a:rPr lang="en-US" altLang="zh-CN" sz="20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1" charset="-122"/>
                      </a:rPr>
                      <m:t>=</m:t>
                    </m:r>
                    <m:r>
                      <a:rPr lang="en-US" altLang="zh-CN" sz="20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1" charset="-122"/>
                      </a:rPr>
                      <m:t>2</m:t>
                    </m:r>
                  </m:oMath>
                </a14:m>
                <a:r>
                  <a:rPr lang="zh-CN" alt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1" charset="-122"/>
                    <a:ea typeface="微软雅黑" panose="020B0503020204020204" pitchFamily="1" charset="-122"/>
                  </a:rPr>
                  <a:t>时，看</a:t>
                </a:r>
                <a:r>
                  <a:rPr lang="en-US" altLang="zh-CN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1" charset="-122"/>
                    <a:ea typeface="微软雅黑" panose="020B0503020204020204" pitchFamily="1" charset="-122"/>
                  </a:rPr>
                  <a:t>x</a:t>
                </a:r>
                <a:r>
                  <a:rPr lang="zh-CN" alt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1" charset="-122"/>
                    <a:ea typeface="微软雅黑" panose="020B0503020204020204" pitchFamily="1" charset="-122"/>
                  </a:rPr>
                  <a:t>是否是</a:t>
                </a:r>
                <a:r>
                  <a:rPr lang="en-US" altLang="zh-CN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1" charset="-122"/>
                    <a:ea typeface="微软雅黑" panose="020B0503020204020204" pitchFamily="1" charset="-122"/>
                  </a:rPr>
                  <a:t>y</a:t>
                </a:r>
                <a:r>
                  <a:rPr lang="zh-CN" alt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1" charset="-122"/>
                    <a:ea typeface="微软雅黑" panose="020B0503020204020204" pitchFamily="1" charset="-122"/>
                  </a:rPr>
                  <a:t>的因子，记录最高次数</a:t>
                </a:r>
                <a:r>
                  <a:rPr lang="en-US" altLang="zh-CN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1" charset="-122"/>
                    <a:ea typeface="微软雅黑" panose="020B0503020204020204" pitchFamily="1" charset="-122"/>
                  </a:rPr>
                  <a:t>k</a:t>
                </a:r>
                <a:r>
                  <a:rPr lang="zh-CN" alt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1" charset="-122"/>
                    <a:ea typeface="微软雅黑" panose="020B0503020204020204" pitchFamily="1" charset="-122"/>
                  </a:rPr>
                  <a:t>，那么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1" charset="-122"/>
                      </a:rPr>
                      <m:t>𝜏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1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1" charset="-122"/>
                          </a:rPr>
                          <m:t>𝑥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1" charset="-122"/>
                          </a:rPr>
                          <m:t>⋅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1" charset="-122"/>
                          </a:rPr>
                          <m:t>𝑦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1" charset="-122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1" charset="-122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1" charset="-122"/>
                          </a:rPr>
                          <m:t>𝜏</m:t>
                        </m:r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1" charset="-122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1" charset="-122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altLang="zh-CN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1" charset="-122"/>
                          </a:rPr>
                          <m:t>𝑘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1" charset="-122"/>
                          </a:rPr>
                          <m:t>+1</m:t>
                        </m:r>
                      </m:den>
                    </m:f>
                    <m:r>
                      <a:rPr lang="en-US" altLang="zh-CN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1" charset="-122"/>
                      </a:rPr>
                      <m:t>∗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1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1" charset="-122"/>
                          </a:rPr>
                          <m:t>𝑘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1" charset="-122"/>
                          </a:rPr>
                          <m:t>+2</m:t>
                        </m:r>
                      </m:e>
                    </m:d>
                  </m:oMath>
                </a14:m>
                <a:endParaRPr lang="en-US" altLang="zh-CN" sz="2000" b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1" charset="-122"/>
                  <a:ea typeface="微软雅黑" panose="020B0503020204020204" pitchFamily="1" charset="-122"/>
                </a:endParaRPr>
              </a:p>
              <a:p>
                <a:pPr>
                  <a:buClrTx/>
                </a:pPr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1" charset="-122"/>
                    <a:ea typeface="微软雅黑" panose="020B0503020204020204" pitchFamily="1" charset="-122"/>
                  </a:rPr>
                  <a:t>	</a:t>
                </a:r>
                <a:r>
                  <a:rPr lang="zh-CN" alt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1" charset="-122"/>
                    <a:ea typeface="微软雅黑" panose="020B0503020204020204" pitchFamily="1" charset="-122"/>
                  </a:rPr>
                  <a:t>把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1" charset="-122"/>
                      </a:rPr>
                      <m:t>𝜏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1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1" charset="-122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1" charset="-122"/>
                      </a:rPr>
                      <m:t>≤5</m:t>
                    </m:r>
                    <m:r>
                      <a:rPr lang="zh-CN" altLang="en-US" sz="20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1" charset="-122"/>
                      </a:rPr>
                      <m:t>的</m:t>
                    </m:r>
                  </m:oMath>
                </a14:m>
                <a:r>
                  <a:rPr lang="zh-CN" altLang="en-US" sz="2000" b="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1" charset="-122"/>
                    <a:ea typeface="微软雅黑" panose="020B0503020204020204" pitchFamily="1" charset="-122"/>
                  </a:rPr>
                  <a:t>所有状况讨论一遍即可。</a:t>
                </a:r>
                <a:endParaRPr lang="en-US" altLang="zh-CN" sz="2000" b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1" charset="-122"/>
                  <a:ea typeface="微软雅黑" panose="020B0503020204020204" pitchFamily="1" charset="-122"/>
                </a:endParaRPr>
              </a:p>
              <a:p>
                <a:pPr>
                  <a:buClrTx/>
                </a:pPr>
                <a:r>
                  <a:rPr lang="en-US" altLang="zh-CN" sz="2000" b="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1" charset="-122"/>
                    <a:ea typeface="微软雅黑" panose="020B0503020204020204" pitchFamily="1" charset="-122"/>
                  </a:rPr>
                  <a:t>	</a:t>
                </a:r>
                <a:r>
                  <a:rPr lang="zh-CN" altLang="en-US" sz="2000" b="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1" charset="-122"/>
                    <a:ea typeface="微软雅黑" panose="020B0503020204020204" pitchFamily="1" charset="-122"/>
                  </a:rPr>
                  <a:t>时间复杂度</a:t>
                </a:r>
                <a:r>
                  <a:rPr lang="en-US" altLang="zh-CN" sz="2000" b="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1" charset="-122"/>
                    <a:ea typeface="微软雅黑" panose="020B0503020204020204" pitchFamily="1" charset="-122"/>
                  </a:rPr>
                  <a:t>O(n*2e4+n*n*</a:t>
                </a:r>
                <a:r>
                  <a:rPr lang="en-US" altLang="zh-CN" sz="2000" b="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1" charset="-122"/>
                    <a:ea typeface="微软雅黑" panose="020B0503020204020204" pitchFamily="1" charset="-122"/>
                  </a:rPr>
                  <a:t>logn</a:t>
                </a:r>
                <a:r>
                  <a:rPr lang="en-US" altLang="zh-CN" sz="2000" b="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1" charset="-122"/>
                    <a:ea typeface="微软雅黑" panose="020B0503020204020204" pitchFamily="1" charset="-122"/>
                  </a:rPr>
                  <a:t>)</a:t>
                </a:r>
                <a:r>
                  <a:rPr lang="zh-CN" altLang="en-US" sz="2000" b="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1" charset="-122"/>
                    <a:ea typeface="微软雅黑" panose="020B0503020204020204" pitchFamily="1" charset="-122"/>
                  </a:rPr>
                  <a:t>，平均情况</a:t>
                </a:r>
                <a:r>
                  <a:rPr lang="en-US" altLang="zh-CN" sz="2000" b="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1" charset="-122"/>
                    <a:ea typeface="微软雅黑" panose="020B0503020204020204" pitchFamily="1" charset="-122"/>
                  </a:rPr>
                  <a:t>(</a:t>
                </a:r>
                <a:r>
                  <a:rPr lang="en-US" altLang="zh-CN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1" charset="-122"/>
                    <a:ea typeface="微软雅黑" panose="020B0503020204020204" pitchFamily="1" charset="-122"/>
                  </a:rPr>
                  <a:t>n*2e4+n*n)</a:t>
                </a:r>
                <a:endParaRPr lang="en-US" altLang="zh-CN" sz="2000" b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1" charset="-122"/>
                  <a:ea typeface="微软雅黑" panose="020B0503020204020204" pitchFamily="1" charset="-122"/>
                </a:endParaRPr>
              </a:p>
              <a:p>
                <a:pPr>
                  <a:buClrTx/>
                </a:pPr>
                <a:r>
                  <a:rPr lang="zh-CN" alt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1" charset="-122"/>
                    <a:ea typeface="微软雅黑" panose="020B0503020204020204" pitchFamily="1" charset="-122"/>
                  </a:rPr>
                  <a:t>解法二：</a:t>
                </a:r>
                <a:endParaRPr lang="en-US" altLang="zh-CN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1" charset="-122"/>
                  <a:ea typeface="微软雅黑" panose="020B0503020204020204" pitchFamily="1" charset="-122"/>
                </a:endParaRPr>
              </a:p>
              <a:p>
                <a:pPr>
                  <a:buClrTx/>
                </a:pPr>
                <a:r>
                  <a:rPr lang="en-US" altLang="zh-CN" sz="2000" b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1" charset="-122"/>
                    <a:ea typeface="微软雅黑" panose="020B0503020204020204" pitchFamily="1" charset="-122"/>
                  </a:rPr>
                  <a:t>	</a:t>
                </a:r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1" charset="-122"/>
                    <a:ea typeface="微软雅黑" panose="020B0503020204020204" pitchFamily="1" charset="-122"/>
                  </a:rPr>
                  <a:t>求</a:t>
                </a:r>
                <a:r>
                  <a:rPr lang="zh-CN" alt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1" charset="-122"/>
                    <a:ea typeface="微软雅黑" panose="020B0503020204020204" pitchFamily="1" charset="-122"/>
                  </a:rPr>
                  <a:t>出每个数的所有素因子，以及素因子的次方数。</a:t>
                </a:r>
                <a:endParaRPr lang="en-US" altLang="zh-CN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1" charset="-122"/>
                  <a:ea typeface="微软雅黑" panose="020B0503020204020204" pitchFamily="1" charset="-122"/>
                </a:endParaRPr>
              </a:p>
              <a:p>
                <a:pPr>
                  <a:buClrTx/>
                </a:pPr>
                <a:r>
                  <a:rPr lang="en-US" altLang="zh-CN" sz="2000" b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1" charset="-122"/>
                    <a:ea typeface="微软雅黑" panose="020B0503020204020204" pitchFamily="1" charset="-122"/>
                  </a:rPr>
                  <a:t>	</a:t>
                </a:r>
                <a:r>
                  <a:rPr lang="zh-CN" altLang="en-US" sz="2000" b="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1" charset="-122"/>
                    <a:ea typeface="微软雅黑" panose="020B0503020204020204" pitchFamily="1" charset="-122"/>
                  </a:rPr>
                  <a:t>然后通过</a:t>
                </a:r>
                <a:r>
                  <a:rPr lang="en-US" altLang="zh-CN" sz="2000" b="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1" charset="-122"/>
                    <a:ea typeface="微软雅黑" panose="020B0503020204020204" pitchFamily="1" charset="-122"/>
                  </a:rPr>
                  <a:t>map</a:t>
                </a:r>
                <a:r>
                  <a:rPr lang="zh-CN" altLang="en-US" sz="2000" b="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1" charset="-122"/>
                    <a:ea typeface="微软雅黑" panose="020B0503020204020204" pitchFamily="1" charset="-122"/>
                  </a:rPr>
                  <a:t>储存</a:t>
                </a:r>
                <a:r>
                  <a:rPr lang="en-US" altLang="zh-CN" sz="2000" b="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1" charset="-122"/>
                    <a:ea typeface="微软雅黑" panose="020B0503020204020204" pitchFamily="1" charset="-122"/>
                  </a:rPr>
                  <a:t>x*y</a:t>
                </a:r>
                <a:r>
                  <a:rPr lang="zh-CN" altLang="en-US" sz="2000" b="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1" charset="-122"/>
                    <a:ea typeface="微软雅黑" panose="020B0503020204020204" pitchFamily="1" charset="-122"/>
                  </a:rPr>
                  <a:t>素因子最高次数，利用公式求出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1" charset="-122"/>
                      </a:rPr>
                      <m:t>𝜏</m:t>
                    </m:r>
                  </m:oMath>
                </a14:m>
                <a:r>
                  <a:rPr lang="zh-CN" altLang="en-US" sz="2000" b="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1" charset="-122"/>
                    <a:ea typeface="微软雅黑" panose="020B0503020204020204" pitchFamily="1" charset="-122"/>
                  </a:rPr>
                  <a:t>即可，时间复杂度不太好算，通过剪枝也可以通过。</a:t>
                </a:r>
                <a:endParaRPr lang="en-US" altLang="zh-CN" sz="2000" b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1" charset="-122"/>
                  <a:ea typeface="微软雅黑" panose="020B0503020204020204" pitchFamily="1" charset="-122"/>
                </a:endParaRPr>
              </a:p>
              <a:p>
                <a:pPr>
                  <a:buClrTx/>
                </a:pPr>
                <a:r>
                  <a:rPr lang="en-US" altLang="zh-CN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1" charset="-122"/>
                    <a:ea typeface="微软雅黑" panose="020B0503020204020204" pitchFamily="1" charset="-122"/>
                  </a:rPr>
                  <a:t>	</a:t>
                </a:r>
                <a:r>
                  <a:rPr lang="zh-CN" alt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1" charset="-122"/>
                    <a:ea typeface="微软雅黑" panose="020B0503020204020204" pitchFamily="1" charset="-122"/>
                  </a:rPr>
                  <a:t>剪枝：如果两个数中有一个数的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1" charset="-122"/>
                      </a:rPr>
                      <m:t>𝜏</m:t>
                    </m:r>
                  </m:oMath>
                </a14:m>
                <a:r>
                  <a:rPr lang="zh-CN" altLang="en-US" sz="2000" b="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1" charset="-122"/>
                    <a:ea typeface="微软雅黑" panose="020B0503020204020204" pitchFamily="1" charset="-122"/>
                  </a:rPr>
                  <a:t>大于</a:t>
                </a:r>
                <a:r>
                  <a:rPr lang="en-US" altLang="zh-CN" sz="2000" b="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1" charset="-122"/>
                    <a:ea typeface="微软雅黑" panose="020B0503020204020204" pitchFamily="1" charset="-122"/>
                  </a:rPr>
                  <a:t>10</a:t>
                </a:r>
                <a:r>
                  <a:rPr lang="zh-CN" altLang="en-US" sz="2000" b="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1" charset="-122"/>
                    <a:ea typeface="微软雅黑" panose="020B0503020204020204" pitchFamily="1" charset="-122"/>
                  </a:rPr>
                  <a:t>，那么直接跳过。</a:t>
                </a:r>
                <a:endParaRPr lang="en-US" altLang="zh-CN" sz="2000" b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1" charset="-122"/>
                  <a:ea typeface="微软雅黑" panose="020B0503020204020204" pitchFamily="1" charset="-122"/>
                </a:endParaRPr>
              </a:p>
              <a:p>
                <a:pPr>
                  <a:buClrTx/>
                </a:pPr>
                <a:r>
                  <a:rPr lang="en-US" altLang="zh-CN" sz="2000" b="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1" charset="-122"/>
                    <a:ea typeface="微软雅黑" panose="020B0503020204020204" pitchFamily="1" charset="-122"/>
                  </a:rPr>
                  <a:t>	</a:t>
                </a:r>
              </a:p>
            </p:txBody>
          </p:sp>
        </mc:Choice>
        <mc:Fallback xmlns="">
          <p:sp>
            <p:nvSpPr>
              <p:cNvPr id="43011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813" y="2035175"/>
                <a:ext cx="8612969" cy="4244432"/>
              </a:xfrm>
              <a:prstGeom prst="rect">
                <a:avLst/>
              </a:prstGeom>
              <a:blipFill>
                <a:blip r:embed="rId2"/>
                <a:stretch>
                  <a:fillRect l="-779" t="-862" r="-779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166705" y="451933"/>
            <a:ext cx="89647" cy="3109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224155" y="-171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  <a:sym typeface="+mn-ea"/>
              </a:rPr>
              <a:t>处女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  <a:sym typeface="+mn-ea"/>
              </a:rPr>
              <a:t>座的测验（二）</a:t>
            </a:r>
            <a:endParaRPr lang="zh-CN" altLang="en-US" sz="3600" b="1" dirty="0">
              <a:latin typeface="微软雅黑" panose="020B0503020204020204" pitchFamily="1" charset="-122"/>
              <a:ea typeface="微软雅黑" panose="020B0503020204020204" pitchFamily="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216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文本框 1"/>
          <p:cNvSpPr txBox="1"/>
          <p:nvPr/>
        </p:nvSpPr>
        <p:spPr>
          <a:xfrm>
            <a:off x="277813" y="1439863"/>
            <a:ext cx="1467068" cy="4001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ClrTx/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考点：贪心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1" charset="-122"/>
              <a:ea typeface="微软雅黑" panose="020B0503020204020204" pitchFamily="1" charset="-122"/>
            </a:endParaRPr>
          </a:p>
        </p:txBody>
      </p:sp>
      <p:sp>
        <p:nvSpPr>
          <p:cNvPr id="43011" name="矩形 4"/>
          <p:cNvSpPr/>
          <p:nvPr/>
        </p:nvSpPr>
        <p:spPr>
          <a:xfrm>
            <a:off x="277813" y="2035175"/>
            <a:ext cx="6801862" cy="4001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ClrTx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	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贪心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，每次复习还没有复习但是最先考试的科目即可。</a:t>
            </a:r>
          </a:p>
        </p:txBody>
      </p:sp>
      <p:sp>
        <p:nvSpPr>
          <p:cNvPr id="11" name="矩形 10"/>
          <p:cNvSpPr/>
          <p:nvPr/>
        </p:nvSpPr>
        <p:spPr>
          <a:xfrm>
            <a:off x="166705" y="451933"/>
            <a:ext cx="89647" cy="3109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224155" y="-171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  <a:sym typeface="+mn-ea"/>
              </a:rPr>
              <a:t>处女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  <a:sym typeface="+mn-ea"/>
              </a:rPr>
              <a:t>座的期末复习</a:t>
            </a:r>
            <a:endParaRPr lang="zh-CN" altLang="en-US" sz="3600" b="1" dirty="0">
              <a:latin typeface="微软雅黑" panose="020B0503020204020204" pitchFamily="1" charset="-122"/>
              <a:ea typeface="微软雅黑" panose="020B0503020204020204" pitchFamily="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627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内容占位符 1"/>
          <p:cNvSpPr>
            <a:spLocks noGrp="1"/>
          </p:cNvSpPr>
          <p:nvPr>
            <p:ph/>
          </p:nvPr>
        </p:nvSpPr>
        <p:spPr>
          <a:xfrm>
            <a:off x="288925" y="1450975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44034" name="标题 2"/>
          <p:cNvSpPr>
            <a:spLocks noGrp="1"/>
          </p:cNvSpPr>
          <p:nvPr>
            <p:ph type="title"/>
          </p:nvPr>
        </p:nvSpPr>
        <p:spPr>
          <a:xfrm>
            <a:off x="112713" y="0"/>
            <a:ext cx="8686800" cy="1101725"/>
          </a:xfrm>
        </p:spPr>
        <p:txBody>
          <a:bodyPr vert="horz" wrap="square" lIns="91440" tIns="45720" rIns="91440" bIns="45720" anchor="ctr"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文本框 1"/>
          <p:cNvSpPr txBox="1"/>
          <p:nvPr/>
        </p:nvSpPr>
        <p:spPr>
          <a:xfrm>
            <a:off x="1001940" y="1377377"/>
            <a:ext cx="7143254" cy="230832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Tx/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难度预估：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1" charset="-122"/>
              <a:ea typeface="微软雅黑" panose="020B0503020204020204" pitchFamily="1" charset="-122"/>
            </a:endParaRPr>
          </a:p>
          <a:p>
            <a:pPr>
              <a:lnSpc>
                <a:spcPct val="150000"/>
              </a:lnSpc>
              <a:buClrTx/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简单：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BCDHIJ</a:t>
            </a:r>
          </a:p>
          <a:p>
            <a:pPr>
              <a:lnSpc>
                <a:spcPct val="150000"/>
              </a:lnSpc>
              <a:buClrTx/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中等：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AI</a:t>
            </a:r>
          </a:p>
          <a:p>
            <a:pPr>
              <a:lnSpc>
                <a:spcPct val="150000"/>
              </a:lnSpc>
              <a:buClrTx/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难题：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EF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1" charset="-122"/>
              <a:ea typeface="微软雅黑" panose="020B0503020204020204" pitchFamily="1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6705" y="451933"/>
            <a:ext cx="89647" cy="3109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588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文本框 1"/>
          <p:cNvSpPr txBox="1"/>
          <p:nvPr/>
        </p:nvSpPr>
        <p:spPr>
          <a:xfrm>
            <a:off x="277813" y="1439863"/>
            <a:ext cx="2749471" cy="4001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ClrTx/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考点：简单数学，排序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1" charset="-122"/>
              <a:ea typeface="微软雅黑" panose="020B0503020204020204" pitchFamily="1" charset="-122"/>
            </a:endParaRPr>
          </a:p>
        </p:txBody>
      </p:sp>
      <p:sp>
        <p:nvSpPr>
          <p:cNvPr id="43011" name="矩形 4"/>
          <p:cNvSpPr/>
          <p:nvPr/>
        </p:nvSpPr>
        <p:spPr>
          <a:xfrm>
            <a:off x="277813" y="2035175"/>
            <a:ext cx="8317547" cy="378565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Tx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	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由于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题目条件，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x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，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y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坐标的绝对值均在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1e9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以下，面积可能会到达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1e18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，所以无法用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double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储存。三角形的面积等于相邻两边叉积的一半，所以三角形面积的两倍一定是整数，我们可以用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long 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long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来储存，最后特判输出”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.00”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或”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.50”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。</a:t>
            </a:r>
          </a:p>
          <a:p>
            <a:pPr>
              <a:lnSpc>
                <a:spcPct val="120000"/>
              </a:lnSpc>
              <a:buClrTx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	对于找第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k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大，时间复杂读为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O(n)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，可以利用快排的思想或者利用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nth_element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。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1" charset="-122"/>
              <a:ea typeface="微软雅黑" panose="020B0503020204020204" pitchFamily="1" charset="-122"/>
            </a:endParaRPr>
          </a:p>
          <a:p>
            <a:pPr>
              <a:lnSpc>
                <a:spcPct val="120000"/>
              </a:lnSpc>
              <a:buClrTx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1" charset="-122"/>
              <a:ea typeface="微软雅黑" panose="020B0503020204020204" pitchFamily="1" charset="-122"/>
            </a:endParaRPr>
          </a:p>
          <a:p>
            <a:pPr>
              <a:lnSpc>
                <a:spcPct val="120000"/>
              </a:lnSpc>
              <a:buClrTx/>
            </a:pP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1" charset="-122"/>
              <a:ea typeface="微软雅黑" panose="020B0503020204020204" pitchFamily="1" charset="-122"/>
            </a:endParaRPr>
          </a:p>
          <a:p>
            <a:pPr>
              <a:lnSpc>
                <a:spcPct val="120000"/>
              </a:lnSpc>
              <a:buClrTx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	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PS: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感觉这是一道毒瘤题，本来预估难度在中等难度，结果惨不忍睹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……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1" charset="-122"/>
              <a:ea typeface="微软雅黑" panose="020B0503020204020204" pitchFamily="1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6705" y="451933"/>
            <a:ext cx="89647" cy="3109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224155" y="-171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b="1" dirty="0"/>
              <a:t>处女座的签到题</a:t>
            </a:r>
            <a:endParaRPr lang="zh-CN" altLang="en-US" sz="3600" b="1" dirty="0">
              <a:latin typeface="微软雅黑" panose="020B0503020204020204" pitchFamily="1" charset="-122"/>
              <a:ea typeface="微软雅黑" panose="020B0503020204020204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文本框 1"/>
          <p:cNvSpPr txBox="1"/>
          <p:nvPr/>
        </p:nvSpPr>
        <p:spPr>
          <a:xfrm>
            <a:off x="277813" y="1439863"/>
            <a:ext cx="1467068" cy="4001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ClrTx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考点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：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模拟</a:t>
            </a:r>
          </a:p>
        </p:txBody>
      </p:sp>
      <p:sp>
        <p:nvSpPr>
          <p:cNvPr id="43011" name="矩形 4"/>
          <p:cNvSpPr/>
          <p:nvPr/>
        </p:nvSpPr>
        <p:spPr>
          <a:xfrm>
            <a:off x="277813" y="2035175"/>
            <a:ext cx="8261276" cy="79970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Tx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	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按照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题目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要求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模拟即可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。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1" charset="-122"/>
              <a:ea typeface="微软雅黑" panose="020B0503020204020204" pitchFamily="1" charset="-122"/>
            </a:endParaRPr>
          </a:p>
          <a:p>
            <a:pPr>
              <a:lnSpc>
                <a:spcPct val="120000"/>
              </a:lnSpc>
              <a:buClrTx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	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1" charset="-122"/>
              <a:ea typeface="微软雅黑" panose="020B0503020204020204" pitchFamily="1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6705" y="451933"/>
            <a:ext cx="89647" cy="3109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224155" y="-171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  <a:sym typeface="+mn-ea"/>
              </a:rPr>
              <a:t>处女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  <a:sym typeface="+mn-ea"/>
              </a:rPr>
              <a:t>座与</a:t>
            </a:r>
            <a:r>
              <a:rPr lang="en-US" altLang="zh-CN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  <a:sym typeface="+mn-ea"/>
              </a:rPr>
              <a:t>cf</a:t>
            </a:r>
            <a:endParaRPr lang="zh-CN" altLang="en-US" sz="3600" b="1" dirty="0">
              <a:latin typeface="微软雅黑" panose="020B0503020204020204" pitchFamily="1" charset="-122"/>
              <a:ea typeface="微软雅黑" panose="020B0503020204020204" pitchFamily="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19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文本框 1"/>
          <p:cNvSpPr txBox="1"/>
          <p:nvPr/>
        </p:nvSpPr>
        <p:spPr>
          <a:xfrm>
            <a:off x="277813" y="1439863"/>
            <a:ext cx="3005951" cy="4001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ClrTx/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考点：简单数学，高精度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1" charset="-122"/>
              <a:ea typeface="微软雅黑" panose="020B0503020204020204" pitchFamily="1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011" name="矩形 4"/>
              <p:cNvSpPr/>
              <p:nvPr/>
            </p:nvSpPr>
            <p:spPr>
              <a:xfrm>
                <a:off x="277813" y="2035175"/>
                <a:ext cx="8458224" cy="198297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  <a:buClrTx/>
                </a:pPr>
                <a:r>
                  <a:rPr lang="en-US" altLang="zh-CN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1" charset="-122"/>
                    <a:ea typeface="微软雅黑" panose="020B0503020204020204" pitchFamily="1" charset="-122"/>
                  </a:rPr>
                  <a:t>	</a:t>
                </a:r>
                <a:r>
                  <a:rPr lang="zh-CN" alt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1" charset="-122"/>
                    <a:ea typeface="微软雅黑" panose="020B0503020204020204" pitchFamily="1" charset="-122"/>
                  </a:rPr>
                  <a:t>每个</a:t>
                </a:r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1" charset="-122"/>
                    <a:ea typeface="微软雅黑" panose="020B0503020204020204" pitchFamily="1" charset="-122"/>
                  </a:rPr>
                  <a:t>砝码可以放左边，不放和右边，很容易联想到三进制，所以按照</a:t>
                </a:r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1" charset="-122"/>
                    <a:ea typeface="微软雅黑" panose="020B0503020204020204" pitchFamily="1" charset="-122"/>
                  </a:rPr>
                  <a:t>3</a:t>
                </a:r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1" charset="-122"/>
                    <a:ea typeface="微软雅黑" panose="020B0503020204020204" pitchFamily="1" charset="-122"/>
                  </a:rPr>
                  <a:t>进制排列即可，选择砝码如下：</a:t>
                </a:r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1" charset="-122"/>
                    <a:ea typeface="微软雅黑" panose="020B0503020204020204" pitchFamily="1" charset="-122"/>
                  </a:rPr>
                  <a:t>1,3,9,27</a:t>
                </a:r>
                <a:r>
                  <a:rPr lang="en-US" altLang="zh-CN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1" charset="-122"/>
                    <a:ea typeface="微软雅黑" panose="020B0503020204020204" pitchFamily="1" charset="-122"/>
                  </a:rPr>
                  <a:t>,…</a:t>
                </a:r>
              </a:p>
              <a:p>
                <a:pPr>
                  <a:lnSpc>
                    <a:spcPct val="120000"/>
                  </a:lnSpc>
                  <a:buClrTx/>
                </a:pPr>
                <a:r>
                  <a:rPr lang="en-US" altLang="zh-CN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1" charset="-122"/>
                    <a:ea typeface="微软雅黑" panose="020B0503020204020204" pitchFamily="1" charset="-122"/>
                  </a:rPr>
                  <a:t>	</a:t>
                </a:r>
                <a:r>
                  <a:rPr lang="zh-CN" alt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1" charset="-122"/>
                    <a:ea typeface="微软雅黑" panose="020B0503020204020204" pitchFamily="1" charset="-122"/>
                  </a:rPr>
                  <a:t>选</a:t>
                </a:r>
                <a:r>
                  <a:rPr lang="en-US" altLang="zh-CN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1" charset="-122"/>
                    <a:ea typeface="微软雅黑" panose="020B0503020204020204" pitchFamily="1" charset="-122"/>
                  </a:rPr>
                  <a:t>m</a:t>
                </a:r>
                <a:r>
                  <a:rPr lang="zh-CN" alt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1" charset="-122"/>
                    <a:ea typeface="微软雅黑" panose="020B0503020204020204" pitchFamily="1" charset="-122"/>
                  </a:rPr>
                  <a:t>个数最多能称出的重量为：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1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1" charset="-122"/>
                          </a:rPr>
                          <m:t>𝑖</m:t>
                        </m:r>
                        <m:r>
                          <a:rPr lang="en-US" altLang="zh-C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1" charset="-122"/>
                          </a:rPr>
                          <m:t>=0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1" charset="-122"/>
                          </a:rPr>
                          <m:t>𝑚</m:t>
                        </m:r>
                        <m:r>
                          <a:rPr lang="en-US" altLang="zh-C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1" charset="-122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1" charset="-122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1" charset="-122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1" charset="-122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1" charset="-122"/>
                  <a:ea typeface="微软雅黑" panose="020B0503020204020204" pitchFamily="1" charset="-122"/>
                </a:endParaRPr>
              </a:p>
              <a:p>
                <a:pPr>
                  <a:lnSpc>
                    <a:spcPct val="120000"/>
                  </a:lnSpc>
                  <a:buClrTx/>
                </a:pPr>
                <a:endParaRPr lang="en-US" altLang="zh-CN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1" charset="-122"/>
                  <a:ea typeface="微软雅黑" panose="020B0503020204020204" pitchFamily="1" charset="-122"/>
                </a:endParaRPr>
              </a:p>
              <a:p>
                <a:pPr>
                  <a:lnSpc>
                    <a:spcPct val="120000"/>
                  </a:lnSpc>
                  <a:buClrTx/>
                </a:pPr>
                <a:r>
                  <a:rPr lang="en-US" altLang="zh-CN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1" charset="-122"/>
                    <a:ea typeface="微软雅黑" panose="020B0503020204020204" pitchFamily="1" charset="-122"/>
                  </a:rPr>
                  <a:t>	</a:t>
                </a:r>
                <a:r>
                  <a:rPr lang="zh-CN" alt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1" charset="-122"/>
                    <a:ea typeface="微软雅黑" panose="020B0503020204020204" pitchFamily="1" charset="-122"/>
                  </a:rPr>
                  <a:t>注意高精度</a:t>
                </a:r>
                <a:endPara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1" charset="-122"/>
                  <a:ea typeface="微软雅黑" panose="020B0503020204020204" pitchFamily="1" charset="-122"/>
                </a:endParaRPr>
              </a:p>
            </p:txBody>
          </p:sp>
        </mc:Choice>
        <mc:Fallback xmlns="">
          <p:sp>
            <p:nvSpPr>
              <p:cNvPr id="43011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813" y="2035175"/>
                <a:ext cx="8458224" cy="1982979"/>
              </a:xfrm>
              <a:prstGeom prst="rect">
                <a:avLst/>
              </a:prstGeom>
              <a:blipFill>
                <a:blip r:embed="rId2"/>
                <a:stretch>
                  <a:fillRect l="-793" t="-308" r="-360" b="-2154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166705" y="451933"/>
            <a:ext cx="89647" cy="3109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224155" y="-171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  <a:sym typeface="+mn-ea"/>
              </a:rPr>
              <a:t>处女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  <a:sym typeface="+mn-ea"/>
              </a:rPr>
              <a:t>座的砝码</a:t>
            </a:r>
            <a:endParaRPr lang="zh-CN" altLang="en-US" sz="3600" b="1" dirty="0">
              <a:latin typeface="微软雅黑" panose="020B0503020204020204" pitchFamily="1" charset="-122"/>
              <a:ea typeface="微软雅黑" panose="020B0503020204020204" pitchFamily="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378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文本框 1"/>
          <p:cNvSpPr txBox="1"/>
          <p:nvPr/>
        </p:nvSpPr>
        <p:spPr>
          <a:xfrm>
            <a:off x="277813" y="1439863"/>
            <a:ext cx="1467068" cy="4001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ClrTx/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考点：循环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1" charset="-122"/>
              <a:ea typeface="微软雅黑" panose="020B0503020204020204" pitchFamily="1" charset="-122"/>
            </a:endParaRPr>
          </a:p>
        </p:txBody>
      </p:sp>
      <p:sp>
        <p:nvSpPr>
          <p:cNvPr id="43011" name="矩形 4"/>
          <p:cNvSpPr/>
          <p:nvPr/>
        </p:nvSpPr>
        <p:spPr>
          <a:xfrm>
            <a:off x="277813" y="2035175"/>
            <a:ext cx="7298793" cy="799706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ClrTx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	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送温暖题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1" charset="-122"/>
              <a:ea typeface="微软雅黑" panose="020B0503020204020204" pitchFamily="1" charset="-122"/>
            </a:endParaRPr>
          </a:p>
          <a:p>
            <a:pPr>
              <a:lnSpc>
                <a:spcPct val="120000"/>
              </a:lnSpc>
              <a:buClrTx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	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找出数组中小于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60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的元素的个数，乘以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400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即为最终的答案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1" charset="-122"/>
              <a:ea typeface="微软雅黑" panose="020B0503020204020204" pitchFamily="1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6705" y="451933"/>
            <a:ext cx="89647" cy="3109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224155" y="-171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  <a:sym typeface="+mn-ea"/>
              </a:rPr>
              <a:t>处女座与重修费</a:t>
            </a:r>
            <a:endParaRPr lang="zh-CN" altLang="en-US" sz="3600" b="1" dirty="0">
              <a:latin typeface="微软雅黑" panose="020B0503020204020204" pitchFamily="1" charset="-122"/>
              <a:ea typeface="微软雅黑" panose="020B0503020204020204" pitchFamily="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911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文本框 1"/>
          <p:cNvSpPr txBox="1"/>
          <p:nvPr/>
        </p:nvSpPr>
        <p:spPr>
          <a:xfrm>
            <a:off x="277813" y="1439863"/>
            <a:ext cx="1467068" cy="4001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ClrTx/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考点：构造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1" charset="-122"/>
              <a:ea typeface="微软雅黑" panose="020B0503020204020204" pitchFamily="1" charset="-122"/>
            </a:endParaRPr>
          </a:p>
        </p:txBody>
      </p:sp>
      <p:sp>
        <p:nvSpPr>
          <p:cNvPr id="43011" name="矩形 4"/>
          <p:cNvSpPr/>
          <p:nvPr/>
        </p:nvSpPr>
        <p:spPr>
          <a:xfrm>
            <a:off x="277813" y="2035175"/>
            <a:ext cx="8474301" cy="378565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Tx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当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m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为偶数时，根据奇偶性，显然是不可能的。</a:t>
            </a:r>
          </a:p>
          <a:p>
            <a:pPr>
              <a:lnSpc>
                <a:spcPct val="120000"/>
              </a:lnSpc>
              <a:buClrTx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m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为奇数时，我们需要想办法构造</a:t>
            </a:r>
          </a:p>
          <a:p>
            <a:pPr>
              <a:lnSpc>
                <a:spcPct val="120000"/>
              </a:lnSpc>
              <a:buClrTx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以下仅为一种构造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方案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：</a:t>
            </a:r>
          </a:p>
          <a:p>
            <a:pPr>
              <a:lnSpc>
                <a:spcPct val="120000"/>
              </a:lnSpc>
              <a:buClrTx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	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首先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当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m=1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时，使用格雷码即可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。（自己百度）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1" charset="-122"/>
              <a:ea typeface="微软雅黑" panose="020B0503020204020204" pitchFamily="1" charset="-122"/>
            </a:endParaRPr>
          </a:p>
          <a:p>
            <a:pPr>
              <a:lnSpc>
                <a:spcPct val="120000"/>
              </a:lnSpc>
              <a:buClrTx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	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那么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我们就同时可以构造出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m=n-1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时的情况，只需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要把偶数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行取反即可。</a:t>
            </a:r>
          </a:p>
          <a:p>
            <a:pPr>
              <a:lnSpc>
                <a:spcPct val="120000"/>
              </a:lnSpc>
              <a:buClrTx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	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对于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格雷码，从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n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位变成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n+1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位，就是把后一半的数首位置为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1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，后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n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位关于前一半镜像排列。构造时可以采用这种方案，这样可以保证相邻两个数汉明距离为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m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，只需要从环中暴力枚举出第一个数即可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。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1" charset="-122"/>
              <a:ea typeface="微软雅黑" panose="020B0503020204020204" pitchFamily="1" charset="-122"/>
            </a:endParaRPr>
          </a:p>
          <a:p>
            <a:pPr>
              <a:lnSpc>
                <a:spcPct val="120000"/>
              </a:lnSpc>
              <a:buClrTx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	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先构造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(m+1,m)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的情况，然后把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m+1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递推到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n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1" charset="-122"/>
              <a:ea typeface="微软雅黑" panose="020B0503020204020204" pitchFamily="1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6705" y="451933"/>
            <a:ext cx="89647" cy="3109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224155" y="-171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  <a:sym typeface="+mn-ea"/>
              </a:rPr>
              <a:t>处女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  <a:sym typeface="+mn-ea"/>
              </a:rPr>
              <a:t>座的汉明距离</a:t>
            </a:r>
            <a:endParaRPr lang="zh-CN" altLang="en-US" sz="3600" b="1" dirty="0">
              <a:latin typeface="微软雅黑" panose="020B0503020204020204" pitchFamily="1" charset="-122"/>
              <a:ea typeface="微软雅黑" panose="020B0503020204020204" pitchFamily="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351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文本框 1"/>
          <p:cNvSpPr txBox="1"/>
          <p:nvPr/>
        </p:nvSpPr>
        <p:spPr>
          <a:xfrm>
            <a:off x="277813" y="1439863"/>
            <a:ext cx="2374368" cy="4001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ClrTx/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考点：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2-sat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，图论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1" charset="-122"/>
              <a:ea typeface="微软雅黑" panose="020B0503020204020204" pitchFamily="1" charset="-122"/>
            </a:endParaRPr>
          </a:p>
        </p:txBody>
      </p:sp>
      <p:sp>
        <p:nvSpPr>
          <p:cNvPr id="43011" name="矩形 4"/>
          <p:cNvSpPr/>
          <p:nvPr/>
        </p:nvSpPr>
        <p:spPr>
          <a:xfrm>
            <a:off x="277813" y="2035175"/>
            <a:ext cx="8514495" cy="116903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Tx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	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根据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题目建立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2-sat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模型，因为每个锁最多被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k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个开关控制，所以一定可以建立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2-sat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模型。没有被控制的直接判断；被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1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个开关控制的就必须取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0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或者取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1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；被两个开关控制的必须取“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00”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，“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11”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，或者“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01”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，“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10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”</a:t>
            </a:r>
          </a:p>
        </p:txBody>
      </p:sp>
      <p:sp>
        <p:nvSpPr>
          <p:cNvPr id="11" name="矩形 10"/>
          <p:cNvSpPr/>
          <p:nvPr/>
        </p:nvSpPr>
        <p:spPr>
          <a:xfrm>
            <a:off x="166705" y="451933"/>
            <a:ext cx="89647" cy="3109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224155" y="-171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  <a:sym typeface="+mn-ea"/>
              </a:rPr>
              <a:t>处女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  <a:sym typeface="+mn-ea"/>
              </a:rPr>
              <a:t>座与宝藏</a:t>
            </a:r>
            <a:endParaRPr lang="zh-CN" altLang="en-US" sz="3600" b="1" dirty="0">
              <a:latin typeface="微软雅黑" panose="020B0503020204020204" pitchFamily="1" charset="-122"/>
              <a:ea typeface="微软雅黑" panose="020B0503020204020204" pitchFamily="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59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文本框 1"/>
          <p:cNvSpPr txBox="1"/>
          <p:nvPr/>
        </p:nvSpPr>
        <p:spPr>
          <a:xfrm>
            <a:off x="277813" y="1439863"/>
            <a:ext cx="2577950" cy="4001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ClrTx/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考点：枚举暴力，</a:t>
            </a:r>
            <a:r>
              <a:rPr lang="en-US" altLang="zh-CN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dp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1" charset="-122"/>
              <a:ea typeface="微软雅黑" panose="020B0503020204020204" pitchFamily="1" charset="-122"/>
            </a:endParaRPr>
          </a:p>
        </p:txBody>
      </p:sp>
      <p:sp>
        <p:nvSpPr>
          <p:cNvPr id="43011" name="矩形 4"/>
          <p:cNvSpPr/>
          <p:nvPr/>
        </p:nvSpPr>
        <p:spPr>
          <a:xfrm>
            <a:off x="277813" y="2035175"/>
            <a:ext cx="7263527" cy="2677656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1"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两步变换可以看成不小于两步变换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1.	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相同，那么可以把一个字母改成错误的再改成对的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2.	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改变一个字母，可以把这个字母改成错误的再改成对的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3.	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增加一个字母，可以增加一个错误的字母再改成对的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4.	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减少一个字母，可以先把这个字母改变再删除这个字母</a:t>
            </a:r>
          </a:p>
          <a:p>
            <a:pPr lvl="1"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然后只需要暴力所有情况即可，复杂度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O(n^3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)</a:t>
            </a:r>
          </a:p>
          <a:p>
            <a:pPr lvl="1">
              <a:lnSpc>
                <a:spcPct val="12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也可以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dp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，时间复杂度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O(n^2)</a:t>
            </a:r>
          </a:p>
        </p:txBody>
      </p:sp>
      <p:sp>
        <p:nvSpPr>
          <p:cNvPr id="11" name="矩形 10"/>
          <p:cNvSpPr/>
          <p:nvPr/>
        </p:nvSpPr>
        <p:spPr>
          <a:xfrm>
            <a:off x="166705" y="451933"/>
            <a:ext cx="89647" cy="3109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224155" y="-171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  <a:sym typeface="+mn-ea"/>
              </a:rPr>
              <a:t>处女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1" charset="-122"/>
                <a:ea typeface="微软雅黑" panose="020B0503020204020204" pitchFamily="1" charset="-122"/>
                <a:sym typeface="+mn-ea"/>
              </a:rPr>
              <a:t>座与复读机</a:t>
            </a:r>
            <a:endParaRPr lang="zh-CN" altLang="en-US" sz="3600" b="1" dirty="0">
              <a:latin typeface="微软雅黑" panose="020B0503020204020204" pitchFamily="1" charset="-122"/>
              <a:ea typeface="微软雅黑" panose="020B0503020204020204" pitchFamily="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347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">
  <a:themeElements>
    <a:clrScheme name="1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主题">
      <a:majorFont>
        <a:latin typeface="微软雅黑"/>
        <a:ea typeface="微软雅黑"/>
        <a:cs typeface="微软雅黑"/>
      </a:majorFont>
      <a:minorFont>
        <a:latin typeface="微软雅黑"/>
        <a:ea typeface="微软雅黑"/>
        <a:cs typeface="微软雅黑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alibri" panose="020F0502020204030204" pitchFamily="1" charset="0"/>
            <a:ea typeface="宋体" panose="02010600030101010101" pitchFamily="2" charset="-122"/>
            <a:cs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alibri" panose="020F0502020204030204" pitchFamily="1" charset="0"/>
            <a:ea typeface="宋体" panose="02010600030101010101" pitchFamily="2" charset="-122"/>
            <a:cs typeface="宋体" panose="02010600030101010101" pitchFamily="2" charset="-122"/>
          </a:defRPr>
        </a:defPPr>
      </a:lstStyle>
    </a:lnDef>
  </a:objectDefaults>
  <a:extraClrSchemeLst>
    <a:extraClrScheme>
      <a:clrScheme name="1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模板首页">
  <a:themeElements>
    <a:clrScheme name="模板首页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模板首页">
      <a:majorFont>
        <a:latin typeface="微软雅黑"/>
        <a:ea typeface="微软雅黑"/>
        <a:cs typeface="微软雅黑"/>
      </a:majorFont>
      <a:minorFont>
        <a:latin typeface="微软雅黑"/>
        <a:ea typeface="微软雅黑"/>
        <a:cs typeface="微软雅黑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alibri" panose="020F0502020204030204" pitchFamily="1" charset="0"/>
            <a:ea typeface="宋体" panose="02010600030101010101" pitchFamily="2" charset="-122"/>
            <a:cs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alibri" panose="020F0502020204030204" pitchFamily="1" charset="0"/>
            <a:ea typeface="宋体" panose="02010600030101010101" pitchFamily="2" charset="-122"/>
            <a:cs typeface="宋体" panose="02010600030101010101" pitchFamily="2" charset="-122"/>
          </a:defRPr>
        </a:defPPr>
      </a:lstStyle>
    </a:lnDef>
  </a:objectDefaults>
  <a:extraClrSchemeLst>
    <a:extraClrScheme>
      <a:clrScheme name="模板首页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结束页">
  <a:themeElements>
    <a:clrScheme name="结束页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结束页">
      <a:majorFont>
        <a:latin typeface="微软雅黑"/>
        <a:ea typeface="微软雅黑"/>
        <a:cs typeface="微软雅黑"/>
      </a:majorFont>
      <a:minorFont>
        <a:latin typeface="Calibri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alibri" panose="020F0502020204030204" pitchFamily="1" charset="0"/>
            <a:ea typeface="宋体" panose="02010600030101010101" pitchFamily="2" charset="-122"/>
            <a:cs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alibri" panose="020F0502020204030204" pitchFamily="1" charset="0"/>
            <a:ea typeface="宋体" panose="02010600030101010101" pitchFamily="2" charset="-122"/>
            <a:cs typeface="宋体" panose="02010600030101010101" pitchFamily="2" charset="-122"/>
          </a:defRPr>
        </a:defPPr>
      </a:lstStyle>
    </a:lnDef>
  </a:objectDefaults>
  <a:extraClrSchemeLst>
    <a:extraClrScheme>
      <a:clrScheme name="结束页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微软雅黑"/>
        <a:ea typeface="微软雅黑"/>
        <a:cs typeface="微软雅黑"/>
      </a:majorFont>
      <a:minorFont>
        <a:latin typeface="微软雅黑"/>
        <a:ea typeface="微软雅黑"/>
        <a:cs typeface="微软雅黑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alibri" panose="020F0502020204030204" pitchFamily="1" charset="0"/>
            <a:ea typeface="宋体" panose="02010600030101010101" pitchFamily="2" charset="-122"/>
            <a:cs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alibri" panose="020F0502020204030204" pitchFamily="1" charset="0"/>
            <a:ea typeface="宋体" panose="02010600030101010101" pitchFamily="2" charset="-122"/>
            <a:cs typeface="宋体" panose="02010600030101010101" pitchFamily="2" charset="-122"/>
          </a:defRPr>
        </a:defPPr>
      </a:lstStyle>
    </a:ln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结束页">
  <a:themeElements>
    <a:clrScheme name="1_结束页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结束页">
      <a:majorFont>
        <a:latin typeface="微软雅黑"/>
        <a:ea typeface="微软雅黑"/>
        <a:cs typeface="微软雅黑"/>
      </a:majorFont>
      <a:minorFont>
        <a:latin typeface="Calibri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alibri" panose="020F0502020204030204" pitchFamily="1" charset="0"/>
            <a:ea typeface="宋体" panose="02010600030101010101" pitchFamily="2" charset="-122"/>
            <a:cs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alibri" panose="020F0502020204030204" pitchFamily="1" charset="0"/>
            <a:ea typeface="宋体" panose="02010600030101010101" pitchFamily="2" charset="-122"/>
            <a:cs typeface="宋体" panose="02010600030101010101" pitchFamily="2" charset="-122"/>
          </a:defRPr>
        </a:defPPr>
      </a:lstStyle>
    </a:lnDef>
  </a:objectDefaults>
  <a:extraClrSchemeLst>
    <a:extraClrScheme>
      <a:clrScheme name="1_结束页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183</Words>
  <Application>Microsoft Office PowerPoint</Application>
  <PresentationFormat>全屏显示(4:3)</PresentationFormat>
  <Paragraphs>68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宋体</vt:lpstr>
      <vt:lpstr>微软雅黑</vt:lpstr>
      <vt:lpstr>Arial</vt:lpstr>
      <vt:lpstr>Calibri</vt:lpstr>
      <vt:lpstr>Cambria Math</vt:lpstr>
      <vt:lpstr>1_Office 主题</vt:lpstr>
      <vt:lpstr>模板首页</vt:lpstr>
      <vt:lpstr>结束页</vt:lpstr>
      <vt:lpstr>2_Office 主题</vt:lpstr>
      <vt:lpstr>1_结束页</vt:lpstr>
      <vt:lpstr>第 2 场-lyy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yixing yang</dc:creator>
  <cp:lastModifiedBy>李 尧羿</cp:lastModifiedBy>
  <cp:revision>347</cp:revision>
  <dcterms:created xsi:type="dcterms:W3CDTF">2015-04-20T08:39:00Z</dcterms:created>
  <dcterms:modified xsi:type="dcterms:W3CDTF">2019-01-24T09:12:31Z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2052-10.1.0.6875</vt:lpwstr>
  </property>
</Properties>
</file>