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4785" y="1902460"/>
            <a:ext cx="9177655" cy="2656205"/>
          </a:xfrm>
        </p:spPr>
        <p:txBody>
          <a:bodyPr>
            <a:normAutofit fontScale="90000"/>
          </a:bodyPr>
          <a:p>
            <a:r>
              <a:rPr lang="en-US" altLang="zh-CN"/>
              <a:t>2018</a:t>
            </a:r>
            <a:r>
              <a:rPr lang="zh-CN" altLang="en-US"/>
              <a:t>年蓝桥杯模拟赛第三场题解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by islands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组第四题 </a:t>
            </a:r>
            <a:r>
              <a:rPr lang="en-US" altLang="zh-CN"/>
              <a:t>and B</a:t>
            </a:r>
            <a:r>
              <a:rPr lang="zh-CN" altLang="en-US"/>
              <a:t>组第四题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代码填空：进制转换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如果数字小于 </a:t>
            </a:r>
            <a:r>
              <a:rPr lang="en-US" altLang="zh-CN"/>
              <a:t>10</a:t>
            </a:r>
            <a:r>
              <a:rPr lang="zh-CN" altLang="en-US"/>
              <a:t>，直接用阿拉伯数字表示。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答案是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 </a:t>
            </a:r>
            <a:r>
              <a:rPr lang="zh-CN" altLang="en-US"/>
              <a:t>：newdata[s++] = tmp + '0';</a:t>
            </a: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c++ </a:t>
            </a:r>
            <a:r>
              <a:rPr lang="zh-CN" altLang="en-US"/>
              <a:t>：</a:t>
            </a:r>
            <a:r>
              <a:rPr lang="en-US" altLang="zh-CN"/>
              <a:t>s = char(tmp + '0') + s;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java </a:t>
            </a:r>
            <a:r>
              <a:rPr lang="zh-CN" altLang="en-US"/>
              <a:t>：s = String.valueOf((char)(tmp + '0')) + s;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组第五题 </a:t>
            </a:r>
            <a:r>
              <a:rPr lang="en-US" altLang="zh-CN">
                <a:sym typeface="+mn-ea"/>
              </a:rPr>
              <a:t>and B</a:t>
            </a:r>
            <a:r>
              <a:rPr lang="zh-CN" altLang="en-US">
                <a:sym typeface="+mn-ea"/>
              </a:rPr>
              <a:t>组第五题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代码填空：表达式求值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如果是乘号，直接压入到操作符的栈中。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答案：str[i] == '*'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组第六题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结果填空：蒜头君的</a:t>
            </a:r>
            <a:r>
              <a:rPr lang="en-US" altLang="zh-CN"/>
              <a:t>01</a:t>
            </a:r>
            <a:r>
              <a:rPr lang="zh-CN" altLang="en-US"/>
              <a:t>串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答案：1103484300708224</a:t>
            </a:r>
            <a:endParaRPr lang="zh-CN" altLang="en-US"/>
          </a:p>
        </p:txBody>
      </p:sp>
      <p:pic>
        <p:nvPicPr>
          <p:cNvPr id="4" name="图片 3" descr="{F85DB83E-55CD-707C-989A-B41F91CCE6A8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19045"/>
            <a:ext cx="10910570" cy="1818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{1987084C-805F-A209-9909-21776E563078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0" y="1085850"/>
            <a:ext cx="4647565" cy="4685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组第七题 </a:t>
            </a:r>
            <a:r>
              <a:rPr lang="en-US" altLang="zh-CN">
                <a:sym typeface="+mn-ea"/>
              </a:rPr>
              <a:t>and B</a:t>
            </a:r>
            <a:r>
              <a:rPr lang="zh-CN" altLang="en-US">
                <a:sym typeface="+mn-ea"/>
              </a:rPr>
              <a:t>组第七题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p>
            <a:r>
              <a:rPr lang="zh-CN" altLang="en-US"/>
              <a:t>回文子串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本题考查对回文串的判定和数据结构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回文串的判定相信大家都会，主要是去重，这里我们采用  set 的方法来解决这个问题。当然大家也可以通过 map 和排序的方法来解决这个问题。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{C2ABA0B6-D267-2EEA-F7E9-FEC508BDE493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0715" y="262890"/>
            <a:ext cx="4534535" cy="6092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  A</a:t>
            </a:r>
            <a:r>
              <a:rPr lang="zh-CN" altLang="en-US">
                <a:sym typeface="+mn-ea"/>
              </a:rPr>
              <a:t>组第八题 </a:t>
            </a:r>
            <a:r>
              <a:rPr lang="en-US" altLang="zh-CN">
                <a:sym typeface="+mn-ea"/>
              </a:rPr>
              <a:t>and B</a:t>
            </a:r>
            <a:r>
              <a:rPr lang="zh-CN" altLang="en-US">
                <a:sym typeface="+mn-ea"/>
              </a:rPr>
              <a:t>组第八题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超级栈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用数组模拟栈即可。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用一个标记记录当前栈顶在数组哪个</a:t>
            </a:r>
            <a:r>
              <a:rPr lang="zh-CN" altLang="en-US"/>
              <a:t>端就可以了。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{4014AA09-7A0E-91CD-CD60-18B56B69AFF3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77470"/>
            <a:ext cx="4840605" cy="6765290"/>
          </a:xfrm>
          <a:prstGeom prst="rect">
            <a:avLst/>
          </a:prstGeom>
        </p:spPr>
      </p:pic>
      <p:pic>
        <p:nvPicPr>
          <p:cNvPr id="5" name="图片 4" descr="{4E7AA758-45D1-46CC-C7E4-7E123FAECB03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75" y="495300"/>
            <a:ext cx="5495290" cy="58667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 B</a:t>
            </a:r>
            <a:r>
              <a:rPr lang="zh-CN" altLang="en-US">
                <a:sym typeface="+mn-ea"/>
              </a:rPr>
              <a:t>组第九题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蒜头君的队列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{DACB9C51-3333-3BC4-6A9B-06919A0EB63C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642870"/>
            <a:ext cx="9472930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0275" y="365125"/>
            <a:ext cx="4601845" cy="6117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406400"/>
            <a:ext cx="5136515" cy="6035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zh-CN" altLang="en-US"/>
              <a:t>组第一题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结果填空：矩阵乘法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找规律</a:t>
            </a:r>
            <a:r>
              <a:rPr lang="en-US" altLang="zh-CN"/>
              <a:t>+</a:t>
            </a:r>
            <a:r>
              <a:rPr lang="zh-CN" altLang="en-US"/>
              <a:t>模拟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本题主要考察大家对 </a:t>
            </a:r>
            <a:r>
              <a:rPr lang="en-US" altLang="zh-CN"/>
              <a:t>for </a:t>
            </a:r>
            <a:r>
              <a:rPr lang="zh-CN" altLang="en-US"/>
              <a:t>循环能力的掌握。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答案：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121824 149688 177552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275886 338985 402084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429948 528282 626616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组第九题 </a:t>
            </a:r>
            <a:r>
              <a:rPr lang="en-US" altLang="zh-CN">
                <a:sym typeface="+mn-ea"/>
              </a:rPr>
              <a:t>and B</a:t>
            </a:r>
            <a:r>
              <a:rPr lang="zh-CN" altLang="en-US">
                <a:sym typeface="+mn-ea"/>
              </a:rPr>
              <a:t>组第十题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蒜头君的第 </a:t>
            </a:r>
            <a:r>
              <a:rPr lang="en-US" altLang="zh-CN"/>
              <a:t>k </a:t>
            </a:r>
            <a:r>
              <a:rPr lang="zh-CN" altLang="en-US"/>
              <a:t>小数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{2650566A-A1B4-6463-83AD-FB07008BF00B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2952750"/>
            <a:ext cx="10549890" cy="1393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885" y="273050"/>
            <a:ext cx="4787900" cy="6311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组第十题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蒜头君的数字游戏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有一个优化，预处理每段区间的最大值和最小值。</a:t>
            </a:r>
            <a:endParaRPr lang="zh-CN" altLang="en-US"/>
          </a:p>
        </p:txBody>
      </p:sp>
      <p:pic>
        <p:nvPicPr>
          <p:cNvPr id="4" name="图片 3" descr="{F57CE06F-CCF9-3DCA-C684-C1C0A6D7E817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90" y="2759710"/>
            <a:ext cx="10829925" cy="1478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5725" y="365125"/>
            <a:ext cx="4117340" cy="5749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20" y="482600"/>
            <a:ext cx="4961890" cy="2543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4805"/>
            <a:ext cx="10515600" cy="583247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{70E85BA0-9201-149C-9AB6-1AB1551C8243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2595" y="38100"/>
            <a:ext cx="5222240" cy="6589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 </a:t>
            </a:r>
            <a:r>
              <a:rPr lang="zh-CN" altLang="en-US"/>
              <a:t>组第二题 </a:t>
            </a:r>
            <a:r>
              <a:rPr lang="en-US" altLang="zh-CN"/>
              <a:t>and A</a:t>
            </a:r>
            <a:r>
              <a:rPr lang="zh-CN" altLang="en-US"/>
              <a:t>组第一题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结果填空：生日礼物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二进制枚举 </a:t>
            </a:r>
            <a:r>
              <a:rPr lang="en-US" altLang="zh-CN"/>
              <a:t>or </a:t>
            </a:r>
            <a:r>
              <a:rPr lang="zh-CN" altLang="en-US"/>
              <a:t>动态规划 </a:t>
            </a:r>
            <a:r>
              <a:rPr lang="en-US" altLang="zh-CN"/>
              <a:t>or </a:t>
            </a:r>
            <a:r>
              <a:rPr lang="zh-CN" altLang="en-US"/>
              <a:t>搜索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本题考察大家最近一段时间的学习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/>
              <a:t>58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标程是用 </a:t>
            </a:r>
            <a:r>
              <a:rPr lang="en-US" altLang="zh-CN"/>
              <a:t>01 </a:t>
            </a:r>
            <a:r>
              <a:rPr lang="zh-CN" altLang="en-US"/>
              <a:t>背包的动态规划实现的。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{2EE5F985-530A-C672-98E0-0198010527E0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9445" y="531495"/>
            <a:ext cx="4771390" cy="5447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组第二题目 </a:t>
            </a:r>
            <a:r>
              <a:rPr lang="en-US" altLang="zh-CN"/>
              <a:t>and B</a:t>
            </a:r>
            <a:r>
              <a:rPr lang="zh-CN" altLang="en-US"/>
              <a:t>组第三题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结果填空：死神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日期问题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本题考察大家对日期问题的处理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题解：大家可以通过日期加法的模拟，看几天后是死亡时间。这里给大家提供另外一种方法，在计算时间差的时候，可以通过记算每一个日期与公元元年的差，然后做差就可以了。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/>
              <a:t>4100854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{BB60814B-81D7-B4B4-D8FE-A1173F228D57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6420" y="114935"/>
            <a:ext cx="6142990" cy="6485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组第三题 </a:t>
            </a:r>
            <a:r>
              <a:rPr lang="en-US" altLang="zh-CN"/>
              <a:t>and B</a:t>
            </a:r>
            <a:r>
              <a:rPr lang="zh-CN" altLang="en-US"/>
              <a:t>组第六题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结果填空：合理分配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贪心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把每位将军守卫的区间段按照结束时间排序，然后就可以贪心了。如果这个区间段可以放下，不与其他将军的有冲突，就让这位将军守卫自己守卫的区间段。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答案为 </a:t>
            </a:r>
            <a:r>
              <a:rPr lang="en-US" altLang="zh-CN"/>
              <a:t>5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{6CFC3433-8D23-7022-C557-83DACC8D2978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395605"/>
            <a:ext cx="4409440" cy="6066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演示</Application>
  <PresentationFormat>宽屏</PresentationFormat>
  <Paragraphs>122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2018年蓝桥杯模拟赛第三场题解  by islands</vt:lpstr>
      <vt:lpstr>B组第一题</vt:lpstr>
      <vt:lpstr>PowerPoint 演示文稿</vt:lpstr>
      <vt:lpstr>B 组第二题 and A组第一题</vt:lpstr>
      <vt:lpstr>PowerPoint 演示文稿</vt:lpstr>
      <vt:lpstr>A组第二题目 and B组第三题</vt:lpstr>
      <vt:lpstr>PowerPoint 演示文稿</vt:lpstr>
      <vt:lpstr>A组第三题 and B组第六题</vt:lpstr>
      <vt:lpstr>PowerPoint 演示文稿</vt:lpstr>
      <vt:lpstr>A组第四题 and B组第四题</vt:lpstr>
      <vt:lpstr>A组第五题 and B组第五题</vt:lpstr>
      <vt:lpstr>A组第六题</vt:lpstr>
      <vt:lpstr>PowerPoint 演示文稿</vt:lpstr>
      <vt:lpstr>A组第七题 and B组第七题</vt:lpstr>
      <vt:lpstr>PowerPoint 演示文稿</vt:lpstr>
      <vt:lpstr>  A组第八题 and B组第八题</vt:lpstr>
      <vt:lpstr>PowerPoint 演示文稿</vt:lpstr>
      <vt:lpstr> B组第九题</vt:lpstr>
      <vt:lpstr>PowerPoint 演示文稿</vt:lpstr>
      <vt:lpstr>A组第九题 and B组第十题</vt:lpstr>
      <vt:lpstr>PowerPoint 演示文稿</vt:lpstr>
      <vt:lpstr>A组第十题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zhengaohong</dc:creator>
  <cp:lastModifiedBy>我信佛</cp:lastModifiedBy>
  <cp:revision>58</cp:revision>
  <dcterms:created xsi:type="dcterms:W3CDTF">2018-01-20T14:10:00Z</dcterms:created>
  <dcterms:modified xsi:type="dcterms:W3CDTF">2018-02-24T16:01:59Z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