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1214-E9D7-4E5F-B048-669909234DA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D5492-224C-4167-8831-14B640D5A6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From initial exploration,</a:t>
            </a:r>
            <a:r>
              <a:rPr lang="en-CA" baseline="0" dirty="0" smtClean="0"/>
              <a:t> baseline methods would work. Finding the Meta category helps with exploring the rest of the </a:t>
            </a:r>
            <a:r>
              <a:rPr lang="en-CA" baseline="0" dirty="0" err="1" smtClean="0"/>
              <a:t>api</a:t>
            </a:r>
            <a:r>
              <a:rPr lang="en-CA" baseline="0" dirty="0" smtClean="0"/>
              <a:t>. These are request that provide information about other requests. </a:t>
            </a:r>
          </a:p>
          <a:p>
            <a:r>
              <a:rPr lang="en-CA" baseline="0" dirty="0" smtClean="0"/>
              <a:t>URL root and </a:t>
            </a:r>
            <a:r>
              <a:rPr lang="en-CA" baseline="0" dirty="0" err="1" smtClean="0"/>
              <a:t>url</a:t>
            </a:r>
            <a:r>
              <a:rPr lang="en-CA" baseline="0" dirty="0" smtClean="0"/>
              <a:t> keys shown here for completion sake. Area of interest for the request is in red.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D5492-224C-4167-8831-14B640D5A6D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JSON provides</a:t>
            </a:r>
            <a:r>
              <a:rPr lang="en-CA" baseline="0" dirty="0" smtClean="0"/>
              <a:t> a dictionary that can easily be accessed with python functions. Using this we found that there were 788 </a:t>
            </a:r>
            <a:r>
              <a:rPr lang="en-CA" baseline="0" dirty="0" err="1" smtClean="0"/>
              <a:t>BikePoints</a:t>
            </a:r>
            <a:r>
              <a:rPr lang="en-CA" baseline="0" dirty="0" smtClean="0"/>
              <a:t>, with 20914 docks of which 459 were broken.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D5492-224C-4167-8831-14B640D5A6D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</a:t>
            </a:r>
            <a:r>
              <a:rPr lang="en-CA" baseline="0" dirty="0" smtClean="0"/>
              <a:t> were able to access some information about all stops in </a:t>
            </a:r>
            <a:r>
              <a:rPr lang="en-CA" baseline="0" dirty="0" err="1" smtClean="0"/>
              <a:t>london</a:t>
            </a:r>
            <a:r>
              <a:rPr lang="en-CA" baseline="0" dirty="0" smtClean="0"/>
              <a:t>, and a specific feature of each. What about lines?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D5492-224C-4167-8831-14B640D5A6D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Start/end can</a:t>
            </a:r>
            <a:r>
              <a:rPr lang="en-CA" baseline="0" dirty="0" smtClean="0"/>
              <a:t> be locations, GPS coordinates, </a:t>
            </a:r>
            <a:r>
              <a:rPr lang="en-CA" baseline="0" dirty="0" err="1" smtClean="0"/>
              <a:t>stopPoints</a:t>
            </a:r>
            <a:r>
              <a:rPr lang="en-CA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D5492-224C-4167-8831-14B640D5A6D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</a:t>
            </a:r>
            <a:r>
              <a:rPr lang="en-CA" baseline="0" dirty="0" smtClean="0"/>
              <a:t> decided to test the call with a hypothetical grad journey to London bridge. </a:t>
            </a:r>
          </a:p>
          <a:p>
            <a:r>
              <a:rPr lang="en-CA" baseline="0" dirty="0" smtClean="0"/>
              <a:t>Disambiguation means no unique entries were made for either start or end. The app couldn’t distinguish between multiple locations in the network. Made a list with all </a:t>
            </a:r>
            <a:r>
              <a:rPr lang="en-CA" baseline="0" dirty="0" err="1" smtClean="0"/>
              <a:t>diambiguation</a:t>
            </a:r>
            <a:r>
              <a:rPr lang="en-CA" baseline="0" dirty="0" smtClean="0"/>
              <a:t> names, and then could select which one I desired.</a:t>
            </a:r>
          </a:p>
          <a:p>
            <a:r>
              <a:rPr lang="en-CA" baseline="0" dirty="0" smtClean="0"/>
              <a:t>This provided 3 journey options leaving immediately and using any method to travel.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D5492-224C-4167-8831-14B640D5A6D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 we select time and date parameters</a:t>
            </a:r>
            <a:r>
              <a:rPr lang="en-CA" baseline="0" dirty="0" smtClean="0"/>
              <a:t> for our journey? </a:t>
            </a:r>
            <a:r>
              <a:rPr lang="en-CA" baseline="0" dirty="0" err="1" smtClean="0"/>
              <a:t>Afterall</a:t>
            </a:r>
            <a:r>
              <a:rPr lang="en-CA" baseline="0" dirty="0" smtClean="0"/>
              <a:t>, I can’t make it to London until after the </a:t>
            </a:r>
            <a:r>
              <a:rPr lang="en-CA" baseline="0" dirty="0" err="1" smtClean="0"/>
              <a:t>bootcamp</a:t>
            </a:r>
            <a:r>
              <a:rPr lang="en-CA" baseline="0" dirty="0" smtClean="0"/>
              <a:t> is finished. Noon April 4 was selected for the next test. I used this time and date parameter as the start for all other requests.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D5492-224C-4167-8831-14B640D5A6D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My Wife hates walking,</a:t>
            </a:r>
            <a:r>
              <a:rPr lang="en-CA" baseline="0" dirty="0" smtClean="0"/>
              <a:t> can we get the fastest journey with minimal walking?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D5492-224C-4167-8831-14B640D5A6D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Tube or bus is longer because it prefers to wait at the station for a bus rather than walking</a:t>
            </a:r>
            <a:r>
              <a:rPr lang="en-CA" baseline="0" dirty="0" smtClean="0"/>
              <a:t> to the final destination. Shortest journey uses national rail line. Walking min goes to a different station that has a direct transfer to a bus line rather than walking between lines.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D5492-224C-4167-8831-14B640D5A6D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Similarities</a:t>
            </a:r>
            <a:r>
              <a:rPr lang="en-CA" baseline="0" dirty="0" smtClean="0"/>
              <a:t> in the request made the code very easy to generalize for each category. A trending function was also made. Trending call was /trending/{media}/week. Included fail request if an invalid entry was made.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D5492-224C-4167-8831-14B640D5A6D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moviedb.org/" TargetMode="External"/><Relationship Id="rId2" Type="http://schemas.openxmlformats.org/officeDocument/2006/relationships/hyperlink" Target="https://tfl.gov.u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API Exploration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</a:t>
            </a:r>
            <a:r>
              <a:rPr lang="en-CA" dirty="0" smtClean="0"/>
              <a:t>alking minimized (max 30 minutes walking)</a:t>
            </a:r>
          </a:p>
          <a:p>
            <a:pPr lvl="1"/>
            <a:r>
              <a:rPr lang="en-CA" dirty="0" smtClean="0"/>
              <a:t>Parameter: </a:t>
            </a:r>
            <a:r>
              <a:rPr lang="en-CA" dirty="0" err="1" smtClean="0">
                <a:solidFill>
                  <a:srgbClr val="00B050"/>
                </a:solidFill>
              </a:rPr>
              <a:t>journeyPreference</a:t>
            </a:r>
            <a:r>
              <a:rPr lang="en-CA" dirty="0" smtClean="0">
                <a:solidFill>
                  <a:srgbClr val="00B050"/>
                </a:solidFill>
              </a:rPr>
              <a:t>=</a:t>
            </a:r>
            <a:r>
              <a:rPr lang="en-CA" dirty="0" err="1" smtClean="0">
                <a:solidFill>
                  <a:srgbClr val="00B050"/>
                </a:solidFill>
              </a:rPr>
              <a:t>LeastWalking&amp;maxWalkingMinutes</a:t>
            </a:r>
            <a:r>
              <a:rPr lang="en-CA" dirty="0" smtClean="0">
                <a:solidFill>
                  <a:srgbClr val="00B050"/>
                </a:solidFill>
              </a:rPr>
              <a:t>=30&amp;walkingSpeed=slow&amp;</a:t>
            </a:r>
            <a:endParaRPr lang="en-CA" dirty="0" smtClean="0">
              <a:solidFill>
                <a:srgbClr val="00B050"/>
              </a:solidFill>
            </a:endParaRPr>
          </a:p>
          <a:p>
            <a:pPr lvl="1"/>
            <a:r>
              <a:rPr lang="en-CA" dirty="0" smtClean="0"/>
              <a:t>Provides a route </a:t>
            </a:r>
            <a:r>
              <a:rPr lang="en-CA" dirty="0" smtClean="0"/>
              <a:t>with </a:t>
            </a:r>
            <a:r>
              <a:rPr lang="en-CA" dirty="0" smtClean="0"/>
              <a:t>walking </a:t>
            </a:r>
            <a:r>
              <a:rPr lang="en-CA" dirty="0" smtClean="0"/>
              <a:t>minimized between </a:t>
            </a:r>
            <a:r>
              <a:rPr lang="en-CA" dirty="0" smtClean="0"/>
              <a:t>stations. </a:t>
            </a:r>
            <a:endParaRPr lang="en-CA" dirty="0" smtClean="0"/>
          </a:p>
          <a:p>
            <a:r>
              <a:rPr lang="en-CA" dirty="0" smtClean="0"/>
              <a:t>Shortest journey in time:</a:t>
            </a:r>
          </a:p>
          <a:p>
            <a:pPr lvl="1"/>
            <a:r>
              <a:rPr lang="en-CA" dirty="0" smtClean="0"/>
              <a:t>Parameter: </a:t>
            </a:r>
            <a:r>
              <a:rPr lang="en-CA" dirty="0" err="1" smtClean="0">
                <a:solidFill>
                  <a:srgbClr val="00B050"/>
                </a:solidFill>
              </a:rPr>
              <a:t>journeyPreference</a:t>
            </a:r>
            <a:r>
              <a:rPr lang="en-CA" dirty="0" smtClean="0">
                <a:solidFill>
                  <a:srgbClr val="00B050"/>
                </a:solidFill>
              </a:rPr>
              <a:t>=</a:t>
            </a:r>
            <a:r>
              <a:rPr lang="en-CA" dirty="0" err="1" smtClean="0">
                <a:solidFill>
                  <a:srgbClr val="00B050"/>
                </a:solidFill>
              </a:rPr>
              <a:t>LeastTime</a:t>
            </a:r>
            <a:r>
              <a:rPr lang="en-CA" dirty="0" smtClean="0">
                <a:solidFill>
                  <a:srgbClr val="00B050"/>
                </a:solidFill>
              </a:rPr>
              <a:t>&amp;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Further requests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Journey length using only buses : 203 minutes</a:t>
            </a:r>
          </a:p>
          <a:p>
            <a:r>
              <a:rPr lang="en-CA" dirty="0" smtClean="0"/>
              <a:t>Journey Length using only tube : 84 minutes</a:t>
            </a:r>
          </a:p>
          <a:p>
            <a:r>
              <a:rPr lang="en-CA" dirty="0" smtClean="0"/>
              <a:t>Journey Length using tube or bus : 87 minutes*</a:t>
            </a:r>
          </a:p>
          <a:p>
            <a:r>
              <a:rPr lang="en-CA" dirty="0" smtClean="0"/>
              <a:t>Journey Length with least time: 76 minutes</a:t>
            </a:r>
          </a:p>
          <a:p>
            <a:r>
              <a:rPr lang="en-CA" dirty="0" smtClean="0"/>
              <a:t>Journey Length with minimal walking: 93 minutes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Journey summaries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Initial exploration using:</a:t>
            </a:r>
          </a:p>
          <a:p>
            <a:pPr lvl="1"/>
            <a:r>
              <a:rPr lang="en-CA" dirty="0" smtClean="0"/>
              <a:t>Request: </a:t>
            </a:r>
            <a:r>
              <a:rPr lang="en-CA" dirty="0" smtClean="0">
                <a:solidFill>
                  <a:srgbClr val="FF0000"/>
                </a:solidFill>
              </a:rPr>
              <a:t>search/</a:t>
            </a:r>
            <a:r>
              <a:rPr lang="en-CA" dirty="0" err="1" smtClean="0">
                <a:solidFill>
                  <a:srgbClr val="FF0000"/>
                </a:solidFill>
              </a:rPr>
              <a:t>movie?query</a:t>
            </a:r>
            <a:r>
              <a:rPr lang="en-CA" dirty="0" smtClean="0">
                <a:solidFill>
                  <a:srgbClr val="FF0000"/>
                </a:solidFill>
              </a:rPr>
              <a:t>=[movie]</a:t>
            </a:r>
          </a:p>
          <a:p>
            <a:pPr lvl="1"/>
            <a:r>
              <a:rPr lang="en-CA" dirty="0" smtClean="0"/>
              <a:t>Provides basic information and id.</a:t>
            </a:r>
          </a:p>
          <a:p>
            <a:r>
              <a:rPr lang="en-CA" dirty="0" smtClean="0"/>
              <a:t>Search for more detailed information:</a:t>
            </a:r>
          </a:p>
          <a:p>
            <a:pPr lvl="1"/>
            <a:r>
              <a:rPr lang="en-CA" dirty="0" smtClean="0"/>
              <a:t>Request: </a:t>
            </a:r>
            <a:r>
              <a:rPr lang="en-CA" dirty="0" smtClean="0">
                <a:solidFill>
                  <a:srgbClr val="FF0000"/>
                </a:solidFill>
              </a:rPr>
              <a:t>/movie/[</a:t>
            </a:r>
            <a:r>
              <a:rPr lang="en-CA" dirty="0" err="1" smtClean="0">
                <a:solidFill>
                  <a:srgbClr val="FF0000"/>
                </a:solidFill>
              </a:rPr>
              <a:t>movie_id</a:t>
            </a:r>
            <a:r>
              <a:rPr lang="en-CA" dirty="0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CA" dirty="0" smtClean="0"/>
              <a:t>Provides advanced information such as revenue and cost.</a:t>
            </a:r>
          </a:p>
          <a:p>
            <a:r>
              <a:rPr lang="en-CA" dirty="0" smtClean="0"/>
              <a:t>Similar functions for </a:t>
            </a:r>
            <a:r>
              <a:rPr lang="en-CA" dirty="0" err="1" smtClean="0"/>
              <a:t>tv</a:t>
            </a:r>
            <a:r>
              <a:rPr lang="en-CA" dirty="0" smtClean="0"/>
              <a:t> and person.</a:t>
            </a:r>
          </a:p>
          <a:p>
            <a:pPr lvl="1"/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MovieDB</a:t>
            </a:r>
            <a:r>
              <a:rPr lang="en-CA" dirty="0" smtClean="0"/>
              <a:t> exploration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Sample code below: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Making a Function</a:t>
            </a:r>
            <a:endParaRPr lang="en-US" dirty="0"/>
          </a:p>
        </p:txBody>
      </p:sp>
      <p:pic>
        <p:nvPicPr>
          <p:cNvPr id="4" name="Picture 3" descr="Code Function 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905000"/>
            <a:ext cx="5525335" cy="4311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step built on the steps before it, culminating in a simple function for the movie database. </a:t>
            </a:r>
          </a:p>
          <a:p>
            <a:r>
              <a:rPr lang="en-CA" dirty="0" smtClean="0"/>
              <a:t>Trouble points were:</a:t>
            </a:r>
          </a:p>
          <a:p>
            <a:pPr lvl="1"/>
            <a:r>
              <a:rPr lang="en-CA" dirty="0" smtClean="0"/>
              <a:t>GPS coordinates in journey request – Ensure that entered as a string with sufficient decimal places.</a:t>
            </a:r>
          </a:p>
          <a:p>
            <a:pPr lvl="1"/>
            <a:r>
              <a:rPr lang="en-CA" dirty="0" smtClean="0"/>
              <a:t>Developing a method to easily modify parameters</a:t>
            </a:r>
            <a:r>
              <a:rPr lang="en-CA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API’s (Application Programming Interface) enable easy machine access and use of information through the internet.</a:t>
            </a:r>
          </a:p>
          <a:p>
            <a:endParaRPr lang="en-CA" dirty="0" smtClean="0"/>
          </a:p>
          <a:p>
            <a:r>
              <a:rPr lang="en-CA" dirty="0" smtClean="0"/>
              <a:t>I</a:t>
            </a:r>
            <a:r>
              <a:rPr lang="en-CA" dirty="0" smtClean="0"/>
              <a:t> explored the API’s for </a:t>
            </a:r>
            <a:r>
              <a:rPr lang="en-CA" dirty="0" smtClean="0">
                <a:hlinkClick r:id="rId2"/>
              </a:rPr>
              <a:t>Transport for London</a:t>
            </a:r>
            <a:r>
              <a:rPr lang="en-CA" dirty="0" smtClean="0"/>
              <a:t> and </a:t>
            </a:r>
            <a:r>
              <a:rPr lang="en-CA" dirty="0" smtClean="0">
                <a:hlinkClick r:id="rId3"/>
              </a:rPr>
              <a:t>theMovieDB.com</a:t>
            </a:r>
            <a:r>
              <a:rPr lang="en-CA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Purpose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Transport for London:</a:t>
            </a:r>
          </a:p>
          <a:p>
            <a:pPr lvl="1"/>
            <a:r>
              <a:rPr lang="en-CA" dirty="0" smtClean="0"/>
              <a:t>Can I find information about all supported transport methods?</a:t>
            </a:r>
          </a:p>
          <a:p>
            <a:pPr lvl="1"/>
            <a:r>
              <a:rPr lang="en-CA" dirty="0" smtClean="0"/>
              <a:t>Can I find information about </a:t>
            </a:r>
            <a:r>
              <a:rPr lang="en-CA" dirty="0" smtClean="0"/>
              <a:t>stops, lines </a:t>
            </a:r>
            <a:r>
              <a:rPr lang="en-CA" dirty="0" smtClean="0"/>
              <a:t>or routes?</a:t>
            </a:r>
          </a:p>
          <a:p>
            <a:pPr lvl="1"/>
            <a:r>
              <a:rPr lang="en-CA" dirty="0" smtClean="0"/>
              <a:t>Can I plan a journey?</a:t>
            </a:r>
          </a:p>
          <a:p>
            <a:r>
              <a:rPr lang="en-CA" dirty="0" err="1" smtClean="0"/>
              <a:t>theMovieDB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Can I find and collect information for movies, </a:t>
            </a:r>
            <a:r>
              <a:rPr lang="en-CA" dirty="0" err="1" smtClean="0"/>
              <a:t>tv</a:t>
            </a:r>
            <a:r>
              <a:rPr lang="en-CA" dirty="0" smtClean="0"/>
              <a:t> show and actors?</a:t>
            </a:r>
          </a:p>
          <a:p>
            <a:r>
              <a:rPr lang="en-CA" dirty="0" smtClean="0"/>
              <a:t>Tools: </a:t>
            </a:r>
          </a:p>
          <a:p>
            <a:pPr lvl="1"/>
            <a:r>
              <a:rPr lang="en-CA" dirty="0" err="1" smtClean="0"/>
              <a:t>Jupyter</a:t>
            </a:r>
            <a:r>
              <a:rPr lang="en-CA" dirty="0" smtClean="0"/>
              <a:t> notebook with </a:t>
            </a:r>
            <a:r>
              <a:rPr lang="en-CA" dirty="0" err="1" smtClean="0"/>
              <a:t>json</a:t>
            </a:r>
            <a:r>
              <a:rPr lang="en-CA" dirty="0" smtClean="0"/>
              <a:t>, requests and </a:t>
            </a:r>
            <a:r>
              <a:rPr lang="en-CA" dirty="0" err="1" smtClean="0"/>
              <a:t>os</a:t>
            </a:r>
            <a:r>
              <a:rPr lang="en-CA" dirty="0" smtClean="0"/>
              <a:t> imported.</a:t>
            </a:r>
          </a:p>
          <a:p>
            <a:pPr lvl="1"/>
            <a:endParaRPr lang="en-CA" dirty="0" smtClean="0"/>
          </a:p>
          <a:p>
            <a:pPr lvl="1">
              <a:buNone/>
            </a:pP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Initial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Initial Strategy: Make a request asking for all the types of lines or stops.</a:t>
            </a:r>
          </a:p>
          <a:p>
            <a:endParaRPr lang="en-CA" dirty="0" smtClean="0"/>
          </a:p>
          <a:p>
            <a:r>
              <a:rPr lang="en-CA" dirty="0" smtClean="0"/>
              <a:t>Findings: Meta category of requests</a:t>
            </a:r>
          </a:p>
          <a:p>
            <a:pPr lvl="1"/>
            <a:r>
              <a:rPr lang="en-CA" dirty="0" smtClean="0"/>
              <a:t>Provides valid input information for other requests.</a:t>
            </a:r>
          </a:p>
          <a:p>
            <a:pPr lvl="1"/>
            <a:r>
              <a:rPr lang="en-CA" dirty="0" smtClean="0"/>
              <a:t>URL request: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https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://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api.tfl.gov.uk</a:t>
            </a:r>
            <a:r>
              <a:rPr lang="en-US" dirty="0" smtClean="0">
                <a:solidFill>
                  <a:srgbClr val="FF0000"/>
                </a:solidFill>
              </a:rPr>
              <a:t>/Line/Meta/Modes</a:t>
            </a:r>
            <a:r>
              <a:rPr lang="en-US" dirty="0" smtClean="0">
                <a:solidFill>
                  <a:srgbClr val="7030A0"/>
                </a:solidFill>
              </a:rPr>
              <a:t>?app_id</a:t>
            </a:r>
            <a:r>
              <a:rPr lang="en-US" dirty="0" smtClean="0">
                <a:solidFill>
                  <a:srgbClr val="7030A0"/>
                </a:solidFill>
              </a:rPr>
              <a:t>=[app_id]&amp;app_key=[app_key</a:t>
            </a:r>
            <a:r>
              <a:rPr lang="en-US" dirty="0" smtClean="0">
                <a:solidFill>
                  <a:srgbClr val="7030A0"/>
                </a:solidFill>
              </a:rPr>
              <a:t>]</a:t>
            </a:r>
          </a:p>
          <a:p>
            <a:pPr lvl="1"/>
            <a:r>
              <a:rPr lang="en-CA" dirty="0" smtClean="0"/>
              <a:t>Found  18 types of supported transport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Supported Transport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Stops were examined for </a:t>
            </a:r>
            <a:r>
              <a:rPr lang="en-CA" dirty="0" err="1" smtClean="0"/>
              <a:t>BikePoints</a:t>
            </a:r>
            <a:r>
              <a:rPr lang="en-CA" dirty="0" smtClean="0"/>
              <a:t>.</a:t>
            </a:r>
          </a:p>
          <a:p>
            <a:r>
              <a:rPr lang="en-CA" dirty="0" smtClean="0"/>
              <a:t>Request info: </a:t>
            </a:r>
            <a:r>
              <a:rPr lang="en-CA" dirty="0" smtClean="0">
                <a:solidFill>
                  <a:srgbClr val="FF0000"/>
                </a:solidFill>
              </a:rPr>
              <a:t>/</a:t>
            </a:r>
            <a:r>
              <a:rPr lang="en-CA" dirty="0" err="1" smtClean="0">
                <a:solidFill>
                  <a:srgbClr val="FF0000"/>
                </a:solidFill>
              </a:rPr>
              <a:t>Bikepoint</a:t>
            </a:r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/>
              <a:t>Use JSON() function to easily access and examine database.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Information about stops</a:t>
            </a:r>
            <a:endParaRPr lang="en-US" dirty="0"/>
          </a:p>
        </p:txBody>
      </p:sp>
      <p:pic>
        <p:nvPicPr>
          <p:cNvPr id="4" name="Picture 3" descr="JSON_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276600"/>
            <a:ext cx="7839043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we filter for only specific types of transport?</a:t>
            </a:r>
          </a:p>
          <a:p>
            <a:pPr lvl="1"/>
            <a:r>
              <a:rPr lang="en-CA" dirty="0" smtClean="0"/>
              <a:t>Request Info: </a:t>
            </a:r>
            <a:r>
              <a:rPr lang="en-CA" dirty="0" smtClean="0">
                <a:solidFill>
                  <a:srgbClr val="FF0000"/>
                </a:solidFill>
              </a:rPr>
              <a:t>/Line/Mode/</a:t>
            </a:r>
            <a:r>
              <a:rPr lang="en-CA" dirty="0" err="1" smtClean="0">
                <a:solidFill>
                  <a:srgbClr val="FF0000"/>
                </a:solidFill>
              </a:rPr>
              <a:t>tube,bus</a:t>
            </a:r>
            <a:endParaRPr lang="en-CA" dirty="0" smtClean="0">
              <a:solidFill>
                <a:srgbClr val="FF0000"/>
              </a:solidFill>
            </a:endParaRPr>
          </a:p>
          <a:p>
            <a:pPr lvl="1"/>
            <a:r>
              <a:rPr lang="en-CA" dirty="0" smtClean="0"/>
              <a:t>Meta call from earlier was used to provide the [tube, bus] request info.</a:t>
            </a:r>
          </a:p>
          <a:p>
            <a:pPr lvl="1"/>
            <a:r>
              <a:rPr lang="en-CA" dirty="0" smtClean="0"/>
              <a:t>689 tube and bus lines, with 11 being tube lines.</a:t>
            </a:r>
          </a:p>
          <a:p>
            <a:r>
              <a:rPr lang="en-CA" dirty="0" smtClean="0"/>
              <a:t>Stops on a line?</a:t>
            </a:r>
          </a:p>
          <a:p>
            <a:pPr lvl="1"/>
            <a:r>
              <a:rPr lang="en-CA" dirty="0" smtClean="0"/>
              <a:t>Request Info: </a:t>
            </a:r>
            <a:r>
              <a:rPr lang="en-CA" dirty="0" smtClean="0">
                <a:solidFill>
                  <a:srgbClr val="FF0000"/>
                </a:solidFill>
              </a:rPr>
              <a:t>/Line/Victoria/Route/Sequence/Inbound</a:t>
            </a:r>
          </a:p>
          <a:p>
            <a:pPr lvl="1"/>
            <a:r>
              <a:rPr lang="en-CA" dirty="0" smtClean="0"/>
              <a:t>Provided the stations in order along the route.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Information about lines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Most complex request found in API exploration.</a:t>
            </a:r>
          </a:p>
          <a:p>
            <a:r>
              <a:rPr lang="en-CA" dirty="0" smtClean="0"/>
              <a:t>Request URL: </a:t>
            </a:r>
            <a:r>
              <a:rPr lang="en-CA" dirty="0" smtClean="0">
                <a:solidFill>
                  <a:srgbClr val="FF0000"/>
                </a:solidFill>
              </a:rPr>
              <a:t>/Journey/</a:t>
            </a:r>
            <a:r>
              <a:rPr lang="en-CA" dirty="0" err="1" smtClean="0">
                <a:solidFill>
                  <a:srgbClr val="FF0000"/>
                </a:solidFill>
              </a:rPr>
              <a:t>JourneyResults</a:t>
            </a:r>
            <a:r>
              <a:rPr lang="en-CA" dirty="0" smtClean="0">
                <a:solidFill>
                  <a:srgbClr val="FF0000"/>
                </a:solidFill>
              </a:rPr>
              <a:t>/{start}/to/{end}</a:t>
            </a:r>
          </a:p>
          <a:p>
            <a:r>
              <a:rPr lang="en-CA" dirty="0" smtClean="0"/>
              <a:t>Contains many tunable parameters not limited to:</a:t>
            </a:r>
          </a:p>
          <a:p>
            <a:pPr lvl="1"/>
            <a:r>
              <a:rPr lang="en-CA" dirty="0" smtClean="0"/>
              <a:t>Modes of travel</a:t>
            </a:r>
          </a:p>
          <a:p>
            <a:pPr lvl="1"/>
            <a:r>
              <a:rPr lang="en-CA" dirty="0" smtClean="0"/>
              <a:t>Time and date of travel</a:t>
            </a:r>
          </a:p>
          <a:p>
            <a:pPr lvl="1"/>
            <a:r>
              <a:rPr lang="en-CA" dirty="0" smtClean="0"/>
              <a:t>Time limits for walking and transfer waits</a:t>
            </a:r>
          </a:p>
          <a:p>
            <a:pPr lvl="1"/>
            <a:r>
              <a:rPr lang="en-CA" dirty="0" smtClean="0"/>
              <a:t>Travel via specific locations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Can we plan a journey?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Test 1: start = Heathrow, end = London Bridge</a:t>
            </a:r>
          </a:p>
          <a:p>
            <a:r>
              <a:rPr lang="en-CA" dirty="0" smtClean="0"/>
              <a:t>Status Code : 300 – Disambiguation</a:t>
            </a:r>
          </a:p>
          <a:p>
            <a:pPr lvl="1"/>
            <a:r>
              <a:rPr lang="en-CA" dirty="0" smtClean="0"/>
              <a:t>Provides a list of entries that the program could not be distinguished been.</a:t>
            </a:r>
          </a:p>
          <a:p>
            <a:endParaRPr lang="en-CA" dirty="0" smtClean="0"/>
          </a:p>
          <a:p>
            <a:r>
              <a:rPr lang="en-CA" dirty="0" smtClean="0"/>
              <a:t>Test 2: start = </a:t>
            </a:r>
            <a:r>
              <a:rPr lang="en-CA" dirty="0" err="1" smtClean="0"/>
              <a:t>Hillingdon</a:t>
            </a:r>
            <a:r>
              <a:rPr lang="en-CA" dirty="0" smtClean="0"/>
              <a:t>, Heathrow Airport Terminal 2,</a:t>
            </a:r>
            <a:r>
              <a:rPr lang="en-CA" dirty="0" smtClean="0"/>
              <a:t> </a:t>
            </a:r>
            <a:r>
              <a:rPr lang="en-CA" dirty="0" smtClean="0"/>
              <a:t> end </a:t>
            </a:r>
            <a:r>
              <a:rPr lang="en-CA" dirty="0" smtClean="0"/>
              <a:t>= City of London, Tower </a:t>
            </a:r>
            <a:r>
              <a:rPr lang="en-CA" dirty="0" smtClean="0"/>
              <a:t>Bridge</a:t>
            </a:r>
          </a:p>
          <a:p>
            <a:r>
              <a:rPr lang="en-CA" dirty="0" smtClean="0"/>
              <a:t>Status Code : 200 Success</a:t>
            </a:r>
          </a:p>
          <a:p>
            <a:pPr>
              <a:buNone/>
            </a:pPr>
            <a:r>
              <a:rPr lang="en-CA" dirty="0" smtClean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Scenario: Heathrow to London Bridge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Date/time parameters?</a:t>
            </a:r>
          </a:p>
          <a:p>
            <a:pPr lvl="1"/>
            <a:r>
              <a:rPr lang="en-CA" dirty="0" smtClean="0"/>
              <a:t>Use same journey </a:t>
            </a:r>
            <a:r>
              <a:rPr lang="en-CA" dirty="0" err="1" smtClean="0"/>
              <a:t>url</a:t>
            </a:r>
            <a:r>
              <a:rPr lang="en-CA" dirty="0" smtClean="0"/>
              <a:t> as before.</a:t>
            </a:r>
          </a:p>
          <a:p>
            <a:pPr lvl="1"/>
            <a:r>
              <a:rPr lang="en-CA" dirty="0" smtClean="0"/>
              <a:t>Add parameter request: ?</a:t>
            </a:r>
            <a:r>
              <a:rPr lang="en-CA" dirty="0" err="1" smtClean="0">
                <a:solidFill>
                  <a:srgbClr val="00B050"/>
                </a:solidFill>
              </a:rPr>
              <a:t>timeis</a:t>
            </a:r>
            <a:r>
              <a:rPr lang="en-CA" dirty="0" smtClean="0">
                <a:solidFill>
                  <a:srgbClr val="00B050"/>
                </a:solidFill>
              </a:rPr>
              <a:t>=</a:t>
            </a:r>
            <a:r>
              <a:rPr lang="en-CA" dirty="0" err="1" smtClean="0">
                <a:solidFill>
                  <a:srgbClr val="00B050"/>
                </a:solidFill>
              </a:rPr>
              <a:t>departing&amp;time</a:t>
            </a:r>
            <a:r>
              <a:rPr lang="en-CA" dirty="0" smtClean="0">
                <a:solidFill>
                  <a:srgbClr val="00B050"/>
                </a:solidFill>
              </a:rPr>
              <a:t>=1200&amp;date=20210401&amp;</a:t>
            </a:r>
          </a:p>
          <a:p>
            <a:pPr lvl="1"/>
            <a:r>
              <a:rPr lang="en-CA" dirty="0" smtClean="0"/>
              <a:t>Departure time for journey is now 04/01/2021 and up to 15 minutes before 12:00</a:t>
            </a:r>
            <a:r>
              <a:rPr lang="en-CA" dirty="0" smtClean="0"/>
              <a:t>.</a:t>
            </a:r>
          </a:p>
          <a:p>
            <a:r>
              <a:rPr lang="en-CA" dirty="0" smtClean="0"/>
              <a:t>Mode parameters?</a:t>
            </a:r>
          </a:p>
          <a:p>
            <a:pPr lvl="1"/>
            <a:r>
              <a:rPr lang="en-CA" dirty="0" smtClean="0"/>
              <a:t>Parameter:</a:t>
            </a:r>
            <a:r>
              <a:rPr lang="en-CA" dirty="0" smtClean="0">
                <a:solidFill>
                  <a:srgbClr val="00B050"/>
                </a:solidFill>
              </a:rPr>
              <a:t> mode=bus&amp;</a:t>
            </a:r>
          </a:p>
          <a:p>
            <a:pPr lvl="1"/>
            <a:r>
              <a:rPr lang="en-CA" dirty="0" smtClean="0"/>
              <a:t>Journey only uses walking and bus transportation.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Heathrow to London </a:t>
            </a:r>
            <a:r>
              <a:rPr lang="en-CA" dirty="0" err="1" smtClean="0"/>
              <a:t>Birdge</a:t>
            </a:r>
            <a:r>
              <a:rPr lang="en-CA" dirty="0" smtClean="0"/>
              <a:t>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</TotalTime>
  <Words>944</Words>
  <Application>Microsoft Office PowerPoint</Application>
  <PresentationFormat>On-screen Show (4:3)</PresentationFormat>
  <Paragraphs>105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API Exploration</vt:lpstr>
      <vt:lpstr>Purpose</vt:lpstr>
      <vt:lpstr>Initial Questions</vt:lpstr>
      <vt:lpstr>Supported Transport Methods</vt:lpstr>
      <vt:lpstr>Information about stops</vt:lpstr>
      <vt:lpstr>Information about lines</vt:lpstr>
      <vt:lpstr>Can we plan a journey?</vt:lpstr>
      <vt:lpstr>Scenario: Heathrow to London Bridge</vt:lpstr>
      <vt:lpstr>Heathrow to London Birdge (cont.)</vt:lpstr>
      <vt:lpstr>Further requests</vt:lpstr>
      <vt:lpstr>Journey summaries</vt:lpstr>
      <vt:lpstr>MovieDB exploration</vt:lpstr>
      <vt:lpstr>Making a Function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Exploration</dc:title>
  <dc:creator>James</dc:creator>
  <cp:lastModifiedBy>James</cp:lastModifiedBy>
  <cp:revision>16</cp:revision>
  <dcterms:created xsi:type="dcterms:W3CDTF">2006-08-16T00:00:00Z</dcterms:created>
  <dcterms:modified xsi:type="dcterms:W3CDTF">2021-01-08T22:50:56Z</dcterms:modified>
</cp:coreProperties>
</file>