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16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7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281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4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0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DC92-F66E-42F1-A94E-B2F4C99B8D0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DC66970-897A-4CEF-B1C6-6EDA9D81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265F-5661-04A1-48D9-45E9A98A7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88721"/>
            <a:ext cx="8915399" cy="2240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PROTOCOL DESIGN AND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C11FA-0F0A-A61A-545F-FBFC51D8F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3640" y="3529585"/>
            <a:ext cx="5240972" cy="237407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-13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381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157B-8EC5-45A4-0571-252DA1A2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UART Options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CD45-DC73-0BB2-0EEA-C49CD99A3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usually have programmable options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7 or 8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Parity even, odd, none, mark,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 bits 1, 1.5, 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Baud rate 300, 1200, 2400, 4800, 9600, 19.2k,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38.4k, 57.6k, 115.2k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symbol rate of the transmission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UART, same as the number of bits per second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bit is 1/(rate) seconds wide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9600 baud ? 9600 Hz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9600 bits per second (bps)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bit is 1/(9600 Hz) 104.17 µs long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4948-1F7B-3B11-2037-D23F5C1B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00E3-5DED-EF05-D79B-C32AD0A1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UART?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(Universal Asynchronous Receiver-Transmitter) is a widely used communication protocol for serial data transfer.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full-duplex communication between two devices without requiring a clock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transmitted as a sequence of bits with start, stop, and optional parity bits for error detection.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Verification is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UART design behaves correctly under different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protocol violations, timing issues, and data corruption.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significantly reduces debugging time during silicon bring-up.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96E-902D-10C4-AAEB-BCA226A0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use a UART?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F93C-3DF2-D8CC-0872-24291BFE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UART may be used when High speed is not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inexpensive communication link between two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devices is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UART communication is very cheap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wire for each direction (plus ground wire)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Asynchronous because no clock signal is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transmitted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Relatively simple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 devices such as mice and modems used to often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UARTs for communication to the 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0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5DE3-0A47-01E1-B208-09152D67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UART Module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6232-5268-69CD-2CF3-929A2DAF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(TX) Side: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parallel data into a serial stream, handles start/stop bits, and controls baud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(RX) Side: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received serial data into parallel format and detects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Baud Rate Generator: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Configures transmission speed to match the receiving device.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UART DUT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 baud rate, stop bits, parity.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 buffer to store transmitted and received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for frame errors, parity errors, and overflow.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F16D-9ACA-795E-3D5A-C808190D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UVM Testbench Components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2AE4-421D-729A-641B-8C3421B3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(Sequence Item):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data structure used for stimulus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(Sequence):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stimulus based on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transaction data into interface signals for DUT.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and records transactions from the DUT.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Compares actual and expected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whether all functional aspects are exercised.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1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2106-6287-04FD-1324-ED030719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UART Functions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44F5-BBD9-2F6F-51D1-2B077631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Transmitter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 from parallel to serial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start and stop delineators (bits)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parity bit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Receiver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Convert from serial to parallel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start and stop delineators (bits)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and remove parity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253-A316-14DE-6BF0-CE870D46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UART Character Transmission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D876-D66C-296B-F662-88F2FFC8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single wire for transmission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bit has a fixed time duration determined by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a 1200 bps (bits per second) UART will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a 1/1200 s or about 833.3 µs bit duration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start bit marks the beginning of a new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detected, the receiver synchronizes with the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data stream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follows the data bits (7 or 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least significant bit is sent first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44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3E09-48EF-A683-48AE-6BEBFBB9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BD53-6D75-966B-5CB9-E737669A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parity bit is added to make the number of 1s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(even parity) or odd (odd parity)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bit can be used by the receiver to check for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errors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parity bits is optional.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stop bit marks the end of transmission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 checks to make sure it is 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Separates one word from the start bit of the next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configuration shown, it takes 10 bits to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7 bits of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efficiency is 7/10, or 70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0D6-36C4-1CDB-9BA4-51C68D2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UART Character Reception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2AFE-1D79-6CBC-4E26-CF2C4607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bit says a character is coming, receiver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resets its timers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 should sample in middle of bits.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 uses a timer (counter) to time when it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samples. Transmission rate (i.e., bit duration)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 be known.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Receiver also verifies that stop bit is 1,If not, reports framing error to host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start bit can appear immediately after stop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bit,Receiver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resynchronize on each start bit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41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748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UART PROTOCOL DESIGN AND VERIFICATION</vt:lpstr>
      <vt:lpstr>Introduction</vt:lpstr>
      <vt:lpstr>Why use a UART?</vt:lpstr>
      <vt:lpstr>Overview of the UART Module </vt:lpstr>
      <vt:lpstr>UVM Testbench Components </vt:lpstr>
      <vt:lpstr>UART Functions </vt:lpstr>
      <vt:lpstr>UART Character Transmission</vt:lpstr>
      <vt:lpstr>Contd…</vt:lpstr>
      <vt:lpstr>UART Character Reception</vt:lpstr>
      <vt:lpstr>UART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benarji dintakurthi</dc:creator>
  <cp:lastModifiedBy>benarji dintakurthi</cp:lastModifiedBy>
  <cp:revision>11</cp:revision>
  <dcterms:created xsi:type="dcterms:W3CDTF">2025-03-05T01:02:16Z</dcterms:created>
  <dcterms:modified xsi:type="dcterms:W3CDTF">2025-03-05T07:53:11Z</dcterms:modified>
</cp:coreProperties>
</file>