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EC11-E3CB-497D-BD09-579FDDADEBD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73AE-227E-4D03-A6F8-D443A571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573AE-227E-4D03-A6F8-D443A5715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0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F07E-31D1-42C0-AB03-29EBEB30515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EFE2-16AB-4A47-94AF-7042E7F5B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8000" b="0" i="0" u="none" strike="noStrike" kern="1200" baseline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638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 smtClean="0"/>
              <a:t>WHITE PAPER</a:t>
            </a:r>
            <a:endParaRPr lang="en-US" sz="7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219200"/>
            <a:ext cx="43434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334000"/>
            <a:ext cx="624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/>
              <a:t>DEFYPROTOCOL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78073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/>
              <a:t>Community Driven Frictionless Yield </a:t>
            </a:r>
            <a:r>
              <a:rPr lang="en-US" sz="2500" dirty="0" smtClean="0"/>
              <a:t>and Deflationary </a:t>
            </a:r>
            <a:r>
              <a:rPr lang="en-US" sz="2500" dirty="0"/>
              <a:t>Generation. Hold and Earn</a:t>
            </a:r>
            <a:r>
              <a:rPr lang="en-US" sz="2500" dirty="0" smtClean="0"/>
              <a:t>.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Innovative BEP20 token that ensures the </a:t>
            </a:r>
            <a:r>
              <a:rPr lang="en-US" sz="2500" dirty="0" smtClean="0"/>
              <a:t>safety of investors </a:t>
            </a:r>
            <a:r>
              <a:rPr lang="en-US" sz="2500" dirty="0"/>
              <a:t>in the </a:t>
            </a:r>
            <a:r>
              <a:rPr lang="en-US" sz="2500" dirty="0" err="1"/>
              <a:t>DeFi</a:t>
            </a:r>
            <a:r>
              <a:rPr lang="en-US" sz="2500" dirty="0"/>
              <a:t> space. Build on </a:t>
            </a:r>
            <a:r>
              <a:rPr lang="en-US" sz="2500" dirty="0" err="1"/>
              <a:t>Binance</a:t>
            </a:r>
            <a:r>
              <a:rPr lang="en-US" sz="2500" dirty="0"/>
              <a:t> Smart </a:t>
            </a:r>
            <a:r>
              <a:rPr lang="en-US" sz="2500" dirty="0" smtClean="0"/>
              <a:t>Chain.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 algn="ctr">
              <a:buNone/>
            </a:pPr>
            <a:r>
              <a:rPr lang="en-US" sz="4500" b="1" dirty="0" smtClean="0"/>
              <a:t>INTRODUCTION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err="1" smtClean="0"/>
              <a:t>Defyprotocol</a:t>
            </a:r>
            <a:r>
              <a:rPr lang="en-US" sz="2500" dirty="0" smtClean="0"/>
              <a:t> is a community-driven innovative BEP20 token that ensures the safety of investors in the </a:t>
            </a:r>
            <a:r>
              <a:rPr lang="en-US" sz="2500" dirty="0" err="1" smtClean="0"/>
              <a:t>DeFi</a:t>
            </a:r>
            <a:r>
              <a:rPr lang="en-US" sz="2500" dirty="0" smtClean="0"/>
              <a:t> space.</a:t>
            </a:r>
          </a:p>
          <a:p>
            <a:pPr marL="0" indent="0">
              <a:buNone/>
            </a:pPr>
            <a:r>
              <a:rPr lang="en-US" sz="2500" dirty="0" smtClean="0"/>
              <a:t>Due diligence is ensured in our community to get one of the best projects in </a:t>
            </a:r>
            <a:r>
              <a:rPr lang="en-US" sz="2500" dirty="0" err="1" smtClean="0"/>
              <a:t>defi</a:t>
            </a:r>
            <a:r>
              <a:rPr lang="en-US" sz="2500" dirty="0" smtClean="0"/>
              <a:t>. We expose developers’ projects to investors and we ensure the safety of projects to investors. Our community gets exclusive offers, deals, and incentives in partnership deals.</a:t>
            </a:r>
          </a:p>
          <a:p>
            <a:pPr marL="0" indent="0">
              <a:buNone/>
            </a:pPr>
            <a:r>
              <a:rPr lang="en-US" sz="2500" dirty="0" smtClean="0"/>
              <a:t>We are building a large community of investors, mostly the early investors,</a:t>
            </a:r>
          </a:p>
          <a:p>
            <a:pPr marL="0" indent="0">
              <a:buNone/>
            </a:pPr>
            <a:r>
              <a:rPr lang="en-US" sz="2500" dirty="0" smtClean="0"/>
              <a:t>and developers — Team </a:t>
            </a:r>
            <a:r>
              <a:rPr lang="en-US" sz="2500" dirty="0" err="1" smtClean="0"/>
              <a:t>Defyprotocol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3052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182" y="457200"/>
            <a:ext cx="87630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Benefits </a:t>
            </a:r>
            <a:r>
              <a:rPr lang="en-US" sz="3400" b="1" dirty="0"/>
              <a:t>of holding C3RT </a:t>
            </a:r>
            <a:r>
              <a:rPr lang="en-US" sz="3400" b="1" dirty="0" smtClean="0"/>
              <a:t>Tokens:</a:t>
            </a:r>
          </a:p>
          <a:p>
            <a:endParaRPr lang="en-US" sz="3400" b="1" dirty="0" smtClean="0"/>
          </a:p>
          <a:p>
            <a:r>
              <a:rPr lang="en-US" sz="3200" b="1" dirty="0" smtClean="0"/>
              <a:t>1. Frictionless Yield and Deflationary Concept:</a:t>
            </a:r>
          </a:p>
          <a:p>
            <a:r>
              <a:rPr lang="en-US" sz="2500" dirty="0" smtClean="0"/>
              <a:t>For each transaction on </a:t>
            </a:r>
            <a:r>
              <a:rPr lang="en-US" sz="2500" dirty="0" err="1" smtClean="0"/>
              <a:t>Defyprotocol</a:t>
            </a:r>
            <a:r>
              <a:rPr lang="en-US" sz="2500" dirty="0" smtClean="0"/>
              <a:t>  smart contract, there is a 4% fee. 2% is sent to Mr. Burn (Burn address) which will never go into the supply. while the other 2% is distributed into the marsupium of other </a:t>
            </a:r>
            <a:r>
              <a:rPr lang="en-US" sz="2500" dirty="0" err="1" smtClean="0"/>
              <a:t>Defyprotocol</a:t>
            </a:r>
            <a:r>
              <a:rPr lang="en-US" sz="2500" dirty="0" smtClean="0"/>
              <a:t> holders! This allows the supply of </a:t>
            </a:r>
            <a:r>
              <a:rPr lang="en-US" sz="2500" dirty="0" err="1" smtClean="0"/>
              <a:t>Defyprotocol</a:t>
            </a:r>
            <a:r>
              <a:rPr lang="en-US" sz="2500" dirty="0" smtClean="0"/>
              <a:t> to reduce overtime and eventually becomes a stable price</a:t>
            </a:r>
          </a:p>
          <a:p>
            <a:endParaRPr lang="en-US" sz="2500" b="1" dirty="0" smtClean="0"/>
          </a:p>
          <a:p>
            <a:r>
              <a:rPr lang="en-US" sz="3200" b="1" dirty="0" smtClean="0"/>
              <a:t>2. Community Incentives:</a:t>
            </a:r>
          </a:p>
          <a:p>
            <a:r>
              <a:rPr lang="en-US" sz="2500" dirty="0" smtClean="0"/>
              <a:t>As a </a:t>
            </a:r>
            <a:r>
              <a:rPr lang="en-US" sz="2500" dirty="0" err="1" smtClean="0"/>
              <a:t>Defyprotocol</a:t>
            </a:r>
            <a:r>
              <a:rPr lang="en-US" sz="2500" dirty="0"/>
              <a:t> </a:t>
            </a:r>
            <a:r>
              <a:rPr lang="en-US" sz="2500" dirty="0" smtClean="0"/>
              <a:t>holder, you’ll receive exclusive investment opportunities with partner projects that successfully pass the community-approved due diligence process.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47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52400"/>
            <a:ext cx="876300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3. Dual Yield Capability:</a:t>
            </a:r>
            <a:endParaRPr lang="en-US" sz="3200" b="1" dirty="0"/>
          </a:p>
          <a:p>
            <a:r>
              <a:rPr lang="en-US" sz="2500" dirty="0" err="1" smtClean="0"/>
              <a:t>Defyprotocol</a:t>
            </a:r>
            <a:r>
              <a:rPr lang="en-US" sz="2500" dirty="0" smtClean="0"/>
              <a:t> </a:t>
            </a:r>
            <a:r>
              <a:rPr lang="en-US" sz="2500" dirty="0" smtClean="0"/>
              <a:t>holders </a:t>
            </a:r>
            <a:r>
              <a:rPr lang="en-US" sz="2500" dirty="0"/>
              <a:t>can use their tokens in </a:t>
            </a:r>
            <a:r>
              <a:rPr lang="en-US" sz="2500" dirty="0" smtClean="0"/>
              <a:t>third-party lending</a:t>
            </a:r>
            <a:r>
              <a:rPr lang="en-US" sz="2500" dirty="0"/>
              <a:t>, yield farming, or any </a:t>
            </a:r>
            <a:r>
              <a:rPr lang="en-US" sz="2500" dirty="0" smtClean="0"/>
              <a:t>other smart </a:t>
            </a:r>
            <a:r>
              <a:rPr lang="en-US" sz="2500" dirty="0"/>
              <a:t>contract in addition to earning </a:t>
            </a:r>
            <a:r>
              <a:rPr lang="en-US" sz="2500" dirty="0" smtClean="0"/>
              <a:t>yield from </a:t>
            </a:r>
            <a:r>
              <a:rPr lang="en-US" sz="2500" dirty="0"/>
              <a:t>the transaction fees. This is a huge leap</a:t>
            </a:r>
          </a:p>
          <a:p>
            <a:r>
              <a:rPr lang="en-US" sz="2500" dirty="0"/>
              <a:t>that enables direct staking of </a:t>
            </a:r>
            <a:r>
              <a:rPr lang="en-US" sz="2500" dirty="0" err="1" smtClean="0"/>
              <a:t>Defyprotocol</a:t>
            </a:r>
            <a:r>
              <a:rPr lang="en-US" sz="2500" dirty="0" smtClean="0"/>
              <a:t> </a:t>
            </a:r>
            <a:r>
              <a:rPr lang="en-US" sz="2500" dirty="0" smtClean="0"/>
              <a:t>and double yield </a:t>
            </a:r>
            <a:r>
              <a:rPr lang="en-US" sz="2500" dirty="0"/>
              <a:t>generation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800" b="1" dirty="0" smtClean="0"/>
              <a:t>4. Community Partnerships:</a:t>
            </a:r>
          </a:p>
          <a:p>
            <a:r>
              <a:rPr lang="en-US" sz="2500" dirty="0" smtClean="0"/>
              <a:t>we empower the crypto community with collective due diligence on emerging investment opportunities. Projects that pass the community’s rigorous review process are presented to the community.</a:t>
            </a:r>
          </a:p>
          <a:p>
            <a:endParaRPr lang="en-US" sz="2500" dirty="0" smtClean="0"/>
          </a:p>
          <a:p>
            <a:r>
              <a:rPr lang="en-US" sz="2800" b="1" dirty="0" smtClean="0"/>
              <a:t>5. Fair distribution:</a:t>
            </a:r>
          </a:p>
          <a:p>
            <a:r>
              <a:rPr lang="en-US" sz="2500" dirty="0" smtClean="0"/>
              <a:t>All tokens are distributed fairly. The presale and listing of tokens are at the same price.</a:t>
            </a:r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311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334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Maira Khan</dc:creator>
  <cp:lastModifiedBy>Maira Khan</cp:lastModifiedBy>
  <cp:revision>6</cp:revision>
  <dcterms:created xsi:type="dcterms:W3CDTF">2021-04-02T17:45:02Z</dcterms:created>
  <dcterms:modified xsi:type="dcterms:W3CDTF">2021-04-02T19:11:28Z</dcterms:modified>
</cp:coreProperties>
</file>