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64" r:id="rId8"/>
    <p:sldId id="263" r:id="rId9"/>
    <p:sldId id="265" r:id="rId10"/>
    <p:sldId id="268" r:id="rId11"/>
    <p:sldId id="269" r:id="rId12"/>
    <p:sldId id="285" r:id="rId13"/>
    <p:sldId id="284" r:id="rId14"/>
    <p:sldId id="283" r:id="rId15"/>
    <p:sldId id="280" r:id="rId16"/>
    <p:sldId id="282" r:id="rId17"/>
    <p:sldId id="281" r:id="rId18"/>
    <p:sldId id="270" r:id="rId19"/>
    <p:sldId id="279" r:id="rId20"/>
    <p:sldId id="271" r:id="rId21"/>
    <p:sldId id="272" r:id="rId22"/>
    <p:sldId id="26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51C54-F087-4D13-B1B3-C1899AD308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tx2">
                <a:alpha val="98000"/>
              </a:schemeClr>
            </a:gs>
            <a:gs pos="9300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856344" y="362286"/>
            <a:ext cx="1265464" cy="1645647"/>
          </a:xfrm>
          <a:custGeom>
            <a:avLst/>
            <a:gdLst>
              <a:gd name="connsiteX0" fmla="*/ 1617453 w 2256600"/>
              <a:gd name="connsiteY0" fmla="*/ 677622 h 2926778"/>
              <a:gd name="connsiteX1" fmla="*/ 1465053 w 2256600"/>
              <a:gd name="connsiteY1" fmla="*/ 563322 h 2926778"/>
              <a:gd name="connsiteX2" fmla="*/ 1381233 w 2256600"/>
              <a:gd name="connsiteY2" fmla="*/ 327102 h 2926778"/>
              <a:gd name="connsiteX3" fmla="*/ 1320273 w 2256600"/>
              <a:gd name="connsiteY3" fmla="*/ 121362 h 2926778"/>
              <a:gd name="connsiteX4" fmla="*/ 1129773 w 2256600"/>
              <a:gd name="connsiteY4" fmla="*/ 22302 h 2926778"/>
              <a:gd name="connsiteX5" fmla="*/ 786873 w 2256600"/>
              <a:gd name="connsiteY5" fmla="*/ 7062 h 2926778"/>
              <a:gd name="connsiteX6" fmla="*/ 550653 w 2256600"/>
              <a:gd name="connsiteY6" fmla="*/ 113742 h 2926778"/>
              <a:gd name="connsiteX7" fmla="*/ 299193 w 2256600"/>
              <a:gd name="connsiteY7" fmla="*/ 311862 h 2926778"/>
              <a:gd name="connsiteX8" fmla="*/ 116313 w 2256600"/>
              <a:gd name="connsiteY8" fmla="*/ 578562 h 2926778"/>
              <a:gd name="connsiteX9" fmla="*/ 9633 w 2256600"/>
              <a:gd name="connsiteY9" fmla="*/ 944322 h 2926778"/>
              <a:gd name="connsiteX10" fmla="*/ 24873 w 2256600"/>
              <a:gd name="connsiteY10" fmla="*/ 1317702 h 2926778"/>
              <a:gd name="connsiteX11" fmla="*/ 184893 w 2256600"/>
              <a:gd name="connsiteY11" fmla="*/ 1675842 h 2926778"/>
              <a:gd name="connsiteX12" fmla="*/ 405873 w 2256600"/>
              <a:gd name="connsiteY12" fmla="*/ 1942542 h 2926778"/>
              <a:gd name="connsiteX13" fmla="*/ 634473 w 2256600"/>
              <a:gd name="connsiteY13" fmla="*/ 2133042 h 2926778"/>
              <a:gd name="connsiteX14" fmla="*/ 840213 w 2256600"/>
              <a:gd name="connsiteY14" fmla="*/ 2376882 h 2926778"/>
              <a:gd name="connsiteX15" fmla="*/ 1190733 w 2256600"/>
              <a:gd name="connsiteY15" fmla="*/ 2773122 h 2926778"/>
              <a:gd name="connsiteX16" fmla="*/ 1571733 w 2256600"/>
              <a:gd name="connsiteY16" fmla="*/ 2925522 h 2926778"/>
              <a:gd name="connsiteX17" fmla="*/ 1853673 w 2256600"/>
              <a:gd name="connsiteY17" fmla="*/ 2834082 h 2926778"/>
              <a:gd name="connsiteX18" fmla="*/ 1983213 w 2256600"/>
              <a:gd name="connsiteY18" fmla="*/ 2635962 h 2926778"/>
              <a:gd name="connsiteX19" fmla="*/ 2112753 w 2256600"/>
              <a:gd name="connsiteY19" fmla="*/ 2178762 h 2926778"/>
              <a:gd name="connsiteX20" fmla="*/ 2227053 w 2256600"/>
              <a:gd name="connsiteY20" fmla="*/ 1660602 h 2926778"/>
              <a:gd name="connsiteX21" fmla="*/ 2249913 w 2256600"/>
              <a:gd name="connsiteY21" fmla="*/ 1249122 h 2926778"/>
              <a:gd name="connsiteX22" fmla="*/ 2127993 w 2256600"/>
              <a:gd name="connsiteY22" fmla="*/ 967182 h 2926778"/>
              <a:gd name="connsiteX23" fmla="*/ 1952733 w 2256600"/>
              <a:gd name="connsiteY23" fmla="*/ 784302 h 2926778"/>
              <a:gd name="connsiteX24" fmla="*/ 1769853 w 2256600"/>
              <a:gd name="connsiteY24" fmla="*/ 730962 h 2926778"/>
              <a:gd name="connsiteX25" fmla="*/ 1617453 w 2256600"/>
              <a:gd name="connsiteY25" fmla="*/ 677622 h 2926778"/>
              <a:gd name="connsiteX0-1" fmla="*/ 1617453 w 2256600"/>
              <a:gd name="connsiteY0-2" fmla="*/ 686683 h 2935839"/>
              <a:gd name="connsiteX1-3" fmla="*/ 1465053 w 2256600"/>
              <a:gd name="connsiteY1-4" fmla="*/ 572383 h 2935839"/>
              <a:gd name="connsiteX2-5" fmla="*/ 1381233 w 2256600"/>
              <a:gd name="connsiteY2-6" fmla="*/ 336163 h 2935839"/>
              <a:gd name="connsiteX3-7" fmla="*/ 1320273 w 2256600"/>
              <a:gd name="connsiteY3-8" fmla="*/ 130423 h 2935839"/>
              <a:gd name="connsiteX4-9" fmla="*/ 1115486 w 2256600"/>
              <a:gd name="connsiteY4-10" fmla="*/ 12313 h 2935839"/>
              <a:gd name="connsiteX5-11" fmla="*/ 786873 w 2256600"/>
              <a:gd name="connsiteY5-12" fmla="*/ 16123 h 2935839"/>
              <a:gd name="connsiteX6-13" fmla="*/ 550653 w 2256600"/>
              <a:gd name="connsiteY6-14" fmla="*/ 122803 h 2935839"/>
              <a:gd name="connsiteX7-15" fmla="*/ 299193 w 2256600"/>
              <a:gd name="connsiteY7-16" fmla="*/ 320923 h 2935839"/>
              <a:gd name="connsiteX8-17" fmla="*/ 116313 w 2256600"/>
              <a:gd name="connsiteY8-18" fmla="*/ 587623 h 2935839"/>
              <a:gd name="connsiteX9-19" fmla="*/ 9633 w 2256600"/>
              <a:gd name="connsiteY9-20" fmla="*/ 953383 h 2935839"/>
              <a:gd name="connsiteX10-21" fmla="*/ 24873 w 2256600"/>
              <a:gd name="connsiteY10-22" fmla="*/ 1326763 h 2935839"/>
              <a:gd name="connsiteX11-23" fmla="*/ 184893 w 2256600"/>
              <a:gd name="connsiteY11-24" fmla="*/ 1684903 h 2935839"/>
              <a:gd name="connsiteX12-25" fmla="*/ 405873 w 2256600"/>
              <a:gd name="connsiteY12-26" fmla="*/ 1951603 h 2935839"/>
              <a:gd name="connsiteX13-27" fmla="*/ 634473 w 2256600"/>
              <a:gd name="connsiteY13-28" fmla="*/ 2142103 h 2935839"/>
              <a:gd name="connsiteX14-29" fmla="*/ 840213 w 2256600"/>
              <a:gd name="connsiteY14-30" fmla="*/ 2385943 h 2935839"/>
              <a:gd name="connsiteX15-31" fmla="*/ 1190733 w 2256600"/>
              <a:gd name="connsiteY15-32" fmla="*/ 2782183 h 2935839"/>
              <a:gd name="connsiteX16-33" fmla="*/ 1571733 w 2256600"/>
              <a:gd name="connsiteY16-34" fmla="*/ 2934583 h 2935839"/>
              <a:gd name="connsiteX17-35" fmla="*/ 1853673 w 2256600"/>
              <a:gd name="connsiteY17-36" fmla="*/ 2843143 h 2935839"/>
              <a:gd name="connsiteX18-37" fmla="*/ 1983213 w 2256600"/>
              <a:gd name="connsiteY18-38" fmla="*/ 2645023 h 2935839"/>
              <a:gd name="connsiteX19-39" fmla="*/ 2112753 w 2256600"/>
              <a:gd name="connsiteY19-40" fmla="*/ 2187823 h 2935839"/>
              <a:gd name="connsiteX20-41" fmla="*/ 2227053 w 2256600"/>
              <a:gd name="connsiteY20-42" fmla="*/ 1669663 h 2935839"/>
              <a:gd name="connsiteX21-43" fmla="*/ 2249913 w 2256600"/>
              <a:gd name="connsiteY21-44" fmla="*/ 1258183 h 2935839"/>
              <a:gd name="connsiteX22-45" fmla="*/ 2127993 w 2256600"/>
              <a:gd name="connsiteY22-46" fmla="*/ 976243 h 2935839"/>
              <a:gd name="connsiteX23-47" fmla="*/ 1952733 w 2256600"/>
              <a:gd name="connsiteY23-48" fmla="*/ 793363 h 2935839"/>
              <a:gd name="connsiteX24-49" fmla="*/ 1769853 w 2256600"/>
              <a:gd name="connsiteY24-50" fmla="*/ 740023 h 2935839"/>
              <a:gd name="connsiteX25-51" fmla="*/ 1617453 w 2256600"/>
              <a:gd name="connsiteY25-52" fmla="*/ 686683 h 2935839"/>
              <a:gd name="connsiteX0-53" fmla="*/ 1617453 w 2256600"/>
              <a:gd name="connsiteY0-54" fmla="*/ 686683 h 2935839"/>
              <a:gd name="connsiteX1-55" fmla="*/ 1465053 w 2256600"/>
              <a:gd name="connsiteY1-56" fmla="*/ 572383 h 2935839"/>
              <a:gd name="connsiteX2-57" fmla="*/ 1385995 w 2256600"/>
              <a:gd name="connsiteY2-58" fmla="*/ 345688 h 2935839"/>
              <a:gd name="connsiteX3-59" fmla="*/ 1320273 w 2256600"/>
              <a:gd name="connsiteY3-60" fmla="*/ 130423 h 2935839"/>
              <a:gd name="connsiteX4-61" fmla="*/ 1115486 w 2256600"/>
              <a:gd name="connsiteY4-62" fmla="*/ 12313 h 2935839"/>
              <a:gd name="connsiteX5-63" fmla="*/ 786873 w 2256600"/>
              <a:gd name="connsiteY5-64" fmla="*/ 16123 h 2935839"/>
              <a:gd name="connsiteX6-65" fmla="*/ 550653 w 2256600"/>
              <a:gd name="connsiteY6-66" fmla="*/ 122803 h 2935839"/>
              <a:gd name="connsiteX7-67" fmla="*/ 299193 w 2256600"/>
              <a:gd name="connsiteY7-68" fmla="*/ 320923 h 2935839"/>
              <a:gd name="connsiteX8-69" fmla="*/ 116313 w 2256600"/>
              <a:gd name="connsiteY8-70" fmla="*/ 587623 h 2935839"/>
              <a:gd name="connsiteX9-71" fmla="*/ 9633 w 2256600"/>
              <a:gd name="connsiteY9-72" fmla="*/ 953383 h 2935839"/>
              <a:gd name="connsiteX10-73" fmla="*/ 24873 w 2256600"/>
              <a:gd name="connsiteY10-74" fmla="*/ 1326763 h 2935839"/>
              <a:gd name="connsiteX11-75" fmla="*/ 184893 w 2256600"/>
              <a:gd name="connsiteY11-76" fmla="*/ 1684903 h 2935839"/>
              <a:gd name="connsiteX12-77" fmla="*/ 405873 w 2256600"/>
              <a:gd name="connsiteY12-78" fmla="*/ 1951603 h 2935839"/>
              <a:gd name="connsiteX13-79" fmla="*/ 634473 w 2256600"/>
              <a:gd name="connsiteY13-80" fmla="*/ 2142103 h 2935839"/>
              <a:gd name="connsiteX14-81" fmla="*/ 840213 w 2256600"/>
              <a:gd name="connsiteY14-82" fmla="*/ 2385943 h 2935839"/>
              <a:gd name="connsiteX15-83" fmla="*/ 1190733 w 2256600"/>
              <a:gd name="connsiteY15-84" fmla="*/ 2782183 h 2935839"/>
              <a:gd name="connsiteX16-85" fmla="*/ 1571733 w 2256600"/>
              <a:gd name="connsiteY16-86" fmla="*/ 2934583 h 2935839"/>
              <a:gd name="connsiteX17-87" fmla="*/ 1853673 w 2256600"/>
              <a:gd name="connsiteY17-88" fmla="*/ 2843143 h 2935839"/>
              <a:gd name="connsiteX18-89" fmla="*/ 1983213 w 2256600"/>
              <a:gd name="connsiteY18-90" fmla="*/ 2645023 h 2935839"/>
              <a:gd name="connsiteX19-91" fmla="*/ 2112753 w 2256600"/>
              <a:gd name="connsiteY19-92" fmla="*/ 2187823 h 2935839"/>
              <a:gd name="connsiteX20-93" fmla="*/ 2227053 w 2256600"/>
              <a:gd name="connsiteY20-94" fmla="*/ 1669663 h 2935839"/>
              <a:gd name="connsiteX21-95" fmla="*/ 2249913 w 2256600"/>
              <a:gd name="connsiteY21-96" fmla="*/ 1258183 h 2935839"/>
              <a:gd name="connsiteX22-97" fmla="*/ 2127993 w 2256600"/>
              <a:gd name="connsiteY22-98" fmla="*/ 976243 h 2935839"/>
              <a:gd name="connsiteX23-99" fmla="*/ 1952733 w 2256600"/>
              <a:gd name="connsiteY23-100" fmla="*/ 793363 h 2935839"/>
              <a:gd name="connsiteX24-101" fmla="*/ 1769853 w 2256600"/>
              <a:gd name="connsiteY24-102" fmla="*/ 740023 h 2935839"/>
              <a:gd name="connsiteX25-103" fmla="*/ 1617453 w 2256600"/>
              <a:gd name="connsiteY25-104" fmla="*/ 686683 h 2935839"/>
              <a:gd name="connsiteX0-105" fmla="*/ 1617453 w 2256600"/>
              <a:gd name="connsiteY0-106" fmla="*/ 686683 h 2935839"/>
              <a:gd name="connsiteX1-107" fmla="*/ 1465053 w 2256600"/>
              <a:gd name="connsiteY1-108" fmla="*/ 572383 h 2935839"/>
              <a:gd name="connsiteX2-109" fmla="*/ 1385995 w 2256600"/>
              <a:gd name="connsiteY2-110" fmla="*/ 345688 h 2935839"/>
              <a:gd name="connsiteX3-111" fmla="*/ 1320273 w 2256600"/>
              <a:gd name="connsiteY3-112" fmla="*/ 130423 h 2935839"/>
              <a:gd name="connsiteX4-113" fmla="*/ 1115486 w 2256600"/>
              <a:gd name="connsiteY4-114" fmla="*/ 12313 h 2935839"/>
              <a:gd name="connsiteX5-115" fmla="*/ 786873 w 2256600"/>
              <a:gd name="connsiteY5-116" fmla="*/ 16123 h 2935839"/>
              <a:gd name="connsiteX6-117" fmla="*/ 550653 w 2256600"/>
              <a:gd name="connsiteY6-118" fmla="*/ 122803 h 2935839"/>
              <a:gd name="connsiteX7-119" fmla="*/ 299193 w 2256600"/>
              <a:gd name="connsiteY7-120" fmla="*/ 320923 h 2935839"/>
              <a:gd name="connsiteX8-121" fmla="*/ 116313 w 2256600"/>
              <a:gd name="connsiteY8-122" fmla="*/ 587623 h 2935839"/>
              <a:gd name="connsiteX9-123" fmla="*/ 9633 w 2256600"/>
              <a:gd name="connsiteY9-124" fmla="*/ 953383 h 2935839"/>
              <a:gd name="connsiteX10-125" fmla="*/ 24873 w 2256600"/>
              <a:gd name="connsiteY10-126" fmla="*/ 1326763 h 2935839"/>
              <a:gd name="connsiteX11-127" fmla="*/ 184893 w 2256600"/>
              <a:gd name="connsiteY11-128" fmla="*/ 1684903 h 2935839"/>
              <a:gd name="connsiteX12-129" fmla="*/ 405873 w 2256600"/>
              <a:gd name="connsiteY12-130" fmla="*/ 1951603 h 2935839"/>
              <a:gd name="connsiteX13-131" fmla="*/ 634473 w 2256600"/>
              <a:gd name="connsiteY13-132" fmla="*/ 2142103 h 2935839"/>
              <a:gd name="connsiteX14-133" fmla="*/ 840213 w 2256600"/>
              <a:gd name="connsiteY14-134" fmla="*/ 2385943 h 2935839"/>
              <a:gd name="connsiteX15-135" fmla="*/ 1190733 w 2256600"/>
              <a:gd name="connsiteY15-136" fmla="*/ 2782183 h 2935839"/>
              <a:gd name="connsiteX16-137" fmla="*/ 1571733 w 2256600"/>
              <a:gd name="connsiteY16-138" fmla="*/ 2934583 h 2935839"/>
              <a:gd name="connsiteX17-139" fmla="*/ 1853673 w 2256600"/>
              <a:gd name="connsiteY17-140" fmla="*/ 2843143 h 2935839"/>
              <a:gd name="connsiteX18-141" fmla="*/ 1983213 w 2256600"/>
              <a:gd name="connsiteY18-142" fmla="*/ 2645023 h 2935839"/>
              <a:gd name="connsiteX19-143" fmla="*/ 2112753 w 2256600"/>
              <a:gd name="connsiteY19-144" fmla="*/ 2187823 h 2935839"/>
              <a:gd name="connsiteX20-145" fmla="*/ 2227053 w 2256600"/>
              <a:gd name="connsiteY20-146" fmla="*/ 1669663 h 2935839"/>
              <a:gd name="connsiteX21-147" fmla="*/ 2249913 w 2256600"/>
              <a:gd name="connsiteY21-148" fmla="*/ 1258183 h 2935839"/>
              <a:gd name="connsiteX22-149" fmla="*/ 2127993 w 2256600"/>
              <a:gd name="connsiteY22-150" fmla="*/ 976243 h 2935839"/>
              <a:gd name="connsiteX23-151" fmla="*/ 1952733 w 2256600"/>
              <a:gd name="connsiteY23-152" fmla="*/ 793363 h 2935839"/>
              <a:gd name="connsiteX24-153" fmla="*/ 1769853 w 2256600"/>
              <a:gd name="connsiteY24-154" fmla="*/ 740023 h 2935839"/>
              <a:gd name="connsiteX25-155" fmla="*/ 1617453 w 2256600"/>
              <a:gd name="connsiteY25-156" fmla="*/ 686683 h 2935839"/>
              <a:gd name="connsiteX0-157" fmla="*/ 1617453 w 2256600"/>
              <a:gd name="connsiteY0-158" fmla="*/ 686168 h 2935324"/>
              <a:gd name="connsiteX1-159" fmla="*/ 1465053 w 2256600"/>
              <a:gd name="connsiteY1-160" fmla="*/ 571868 h 2935324"/>
              <a:gd name="connsiteX2-161" fmla="*/ 1385995 w 2256600"/>
              <a:gd name="connsiteY2-162" fmla="*/ 345173 h 2935324"/>
              <a:gd name="connsiteX3-163" fmla="*/ 1320273 w 2256600"/>
              <a:gd name="connsiteY3-164" fmla="*/ 129908 h 2935324"/>
              <a:gd name="connsiteX4-165" fmla="*/ 1115486 w 2256600"/>
              <a:gd name="connsiteY4-166" fmla="*/ 11798 h 2935324"/>
              <a:gd name="connsiteX5-167" fmla="*/ 786873 w 2256600"/>
              <a:gd name="connsiteY5-168" fmla="*/ 15608 h 2935324"/>
              <a:gd name="connsiteX6-169" fmla="*/ 538746 w 2256600"/>
              <a:gd name="connsiteY6-170" fmla="*/ 112763 h 2935324"/>
              <a:gd name="connsiteX7-171" fmla="*/ 299193 w 2256600"/>
              <a:gd name="connsiteY7-172" fmla="*/ 320408 h 2935324"/>
              <a:gd name="connsiteX8-173" fmla="*/ 116313 w 2256600"/>
              <a:gd name="connsiteY8-174" fmla="*/ 587108 h 2935324"/>
              <a:gd name="connsiteX9-175" fmla="*/ 9633 w 2256600"/>
              <a:gd name="connsiteY9-176" fmla="*/ 952868 h 2935324"/>
              <a:gd name="connsiteX10-177" fmla="*/ 24873 w 2256600"/>
              <a:gd name="connsiteY10-178" fmla="*/ 1326248 h 2935324"/>
              <a:gd name="connsiteX11-179" fmla="*/ 184893 w 2256600"/>
              <a:gd name="connsiteY11-180" fmla="*/ 1684388 h 2935324"/>
              <a:gd name="connsiteX12-181" fmla="*/ 405873 w 2256600"/>
              <a:gd name="connsiteY12-182" fmla="*/ 1951088 h 2935324"/>
              <a:gd name="connsiteX13-183" fmla="*/ 634473 w 2256600"/>
              <a:gd name="connsiteY13-184" fmla="*/ 2141588 h 2935324"/>
              <a:gd name="connsiteX14-185" fmla="*/ 840213 w 2256600"/>
              <a:gd name="connsiteY14-186" fmla="*/ 2385428 h 2935324"/>
              <a:gd name="connsiteX15-187" fmla="*/ 1190733 w 2256600"/>
              <a:gd name="connsiteY15-188" fmla="*/ 2781668 h 2935324"/>
              <a:gd name="connsiteX16-189" fmla="*/ 1571733 w 2256600"/>
              <a:gd name="connsiteY16-190" fmla="*/ 2934068 h 2935324"/>
              <a:gd name="connsiteX17-191" fmla="*/ 1853673 w 2256600"/>
              <a:gd name="connsiteY17-192" fmla="*/ 2842628 h 2935324"/>
              <a:gd name="connsiteX18-193" fmla="*/ 1983213 w 2256600"/>
              <a:gd name="connsiteY18-194" fmla="*/ 2644508 h 2935324"/>
              <a:gd name="connsiteX19-195" fmla="*/ 2112753 w 2256600"/>
              <a:gd name="connsiteY19-196" fmla="*/ 2187308 h 2935324"/>
              <a:gd name="connsiteX20-197" fmla="*/ 2227053 w 2256600"/>
              <a:gd name="connsiteY20-198" fmla="*/ 1669148 h 2935324"/>
              <a:gd name="connsiteX21-199" fmla="*/ 2249913 w 2256600"/>
              <a:gd name="connsiteY21-200" fmla="*/ 1257668 h 2935324"/>
              <a:gd name="connsiteX22-201" fmla="*/ 2127993 w 2256600"/>
              <a:gd name="connsiteY22-202" fmla="*/ 975728 h 2935324"/>
              <a:gd name="connsiteX23-203" fmla="*/ 1952733 w 2256600"/>
              <a:gd name="connsiteY23-204" fmla="*/ 792848 h 2935324"/>
              <a:gd name="connsiteX24-205" fmla="*/ 1769853 w 2256600"/>
              <a:gd name="connsiteY24-206" fmla="*/ 739508 h 2935324"/>
              <a:gd name="connsiteX25-207" fmla="*/ 1617453 w 2256600"/>
              <a:gd name="connsiteY25-208" fmla="*/ 686168 h 2935324"/>
              <a:gd name="connsiteX0-209" fmla="*/ 1616094 w 2255241"/>
              <a:gd name="connsiteY0-210" fmla="*/ 686168 h 2935324"/>
              <a:gd name="connsiteX1-211" fmla="*/ 1463694 w 2255241"/>
              <a:gd name="connsiteY1-212" fmla="*/ 571868 h 2935324"/>
              <a:gd name="connsiteX2-213" fmla="*/ 1384636 w 2255241"/>
              <a:gd name="connsiteY2-214" fmla="*/ 345173 h 2935324"/>
              <a:gd name="connsiteX3-215" fmla="*/ 1318914 w 2255241"/>
              <a:gd name="connsiteY3-216" fmla="*/ 129908 h 2935324"/>
              <a:gd name="connsiteX4-217" fmla="*/ 1114127 w 2255241"/>
              <a:gd name="connsiteY4-218" fmla="*/ 11798 h 2935324"/>
              <a:gd name="connsiteX5-219" fmla="*/ 785514 w 2255241"/>
              <a:gd name="connsiteY5-220" fmla="*/ 15608 h 2935324"/>
              <a:gd name="connsiteX6-221" fmla="*/ 537387 w 2255241"/>
              <a:gd name="connsiteY6-222" fmla="*/ 112763 h 2935324"/>
              <a:gd name="connsiteX7-223" fmla="*/ 297834 w 2255241"/>
              <a:gd name="connsiteY7-224" fmla="*/ 320408 h 2935324"/>
              <a:gd name="connsiteX8-225" fmla="*/ 95904 w 2255241"/>
              <a:gd name="connsiteY8-226" fmla="*/ 603777 h 2935324"/>
              <a:gd name="connsiteX9-227" fmla="*/ 8274 w 2255241"/>
              <a:gd name="connsiteY9-228" fmla="*/ 952868 h 2935324"/>
              <a:gd name="connsiteX10-229" fmla="*/ 23514 w 2255241"/>
              <a:gd name="connsiteY10-230" fmla="*/ 1326248 h 2935324"/>
              <a:gd name="connsiteX11-231" fmla="*/ 183534 w 2255241"/>
              <a:gd name="connsiteY11-232" fmla="*/ 1684388 h 2935324"/>
              <a:gd name="connsiteX12-233" fmla="*/ 404514 w 2255241"/>
              <a:gd name="connsiteY12-234" fmla="*/ 1951088 h 2935324"/>
              <a:gd name="connsiteX13-235" fmla="*/ 633114 w 2255241"/>
              <a:gd name="connsiteY13-236" fmla="*/ 2141588 h 2935324"/>
              <a:gd name="connsiteX14-237" fmla="*/ 838854 w 2255241"/>
              <a:gd name="connsiteY14-238" fmla="*/ 2385428 h 2935324"/>
              <a:gd name="connsiteX15-239" fmla="*/ 1189374 w 2255241"/>
              <a:gd name="connsiteY15-240" fmla="*/ 2781668 h 2935324"/>
              <a:gd name="connsiteX16-241" fmla="*/ 1570374 w 2255241"/>
              <a:gd name="connsiteY16-242" fmla="*/ 2934068 h 2935324"/>
              <a:gd name="connsiteX17-243" fmla="*/ 1852314 w 2255241"/>
              <a:gd name="connsiteY17-244" fmla="*/ 2842628 h 2935324"/>
              <a:gd name="connsiteX18-245" fmla="*/ 1981854 w 2255241"/>
              <a:gd name="connsiteY18-246" fmla="*/ 2644508 h 2935324"/>
              <a:gd name="connsiteX19-247" fmla="*/ 2111394 w 2255241"/>
              <a:gd name="connsiteY19-248" fmla="*/ 2187308 h 2935324"/>
              <a:gd name="connsiteX20-249" fmla="*/ 2225694 w 2255241"/>
              <a:gd name="connsiteY20-250" fmla="*/ 1669148 h 2935324"/>
              <a:gd name="connsiteX21-251" fmla="*/ 2248554 w 2255241"/>
              <a:gd name="connsiteY21-252" fmla="*/ 1257668 h 2935324"/>
              <a:gd name="connsiteX22-253" fmla="*/ 2126634 w 2255241"/>
              <a:gd name="connsiteY22-254" fmla="*/ 975728 h 2935324"/>
              <a:gd name="connsiteX23-255" fmla="*/ 1951374 w 2255241"/>
              <a:gd name="connsiteY23-256" fmla="*/ 792848 h 2935324"/>
              <a:gd name="connsiteX24-257" fmla="*/ 1768494 w 2255241"/>
              <a:gd name="connsiteY24-258" fmla="*/ 739508 h 2935324"/>
              <a:gd name="connsiteX25-259" fmla="*/ 1616094 w 2255241"/>
              <a:gd name="connsiteY25-260" fmla="*/ 686168 h 2935324"/>
              <a:gd name="connsiteX0-261" fmla="*/ 1627065 w 2266212"/>
              <a:gd name="connsiteY0-262" fmla="*/ 686168 h 2935324"/>
              <a:gd name="connsiteX1-263" fmla="*/ 1474665 w 2266212"/>
              <a:gd name="connsiteY1-264" fmla="*/ 571868 h 2935324"/>
              <a:gd name="connsiteX2-265" fmla="*/ 1395607 w 2266212"/>
              <a:gd name="connsiteY2-266" fmla="*/ 345173 h 2935324"/>
              <a:gd name="connsiteX3-267" fmla="*/ 1329885 w 2266212"/>
              <a:gd name="connsiteY3-268" fmla="*/ 129908 h 2935324"/>
              <a:gd name="connsiteX4-269" fmla="*/ 1125098 w 2266212"/>
              <a:gd name="connsiteY4-270" fmla="*/ 11798 h 2935324"/>
              <a:gd name="connsiteX5-271" fmla="*/ 796485 w 2266212"/>
              <a:gd name="connsiteY5-272" fmla="*/ 15608 h 2935324"/>
              <a:gd name="connsiteX6-273" fmla="*/ 548358 w 2266212"/>
              <a:gd name="connsiteY6-274" fmla="*/ 112763 h 2935324"/>
              <a:gd name="connsiteX7-275" fmla="*/ 308805 w 2266212"/>
              <a:gd name="connsiteY7-276" fmla="*/ 320408 h 2935324"/>
              <a:gd name="connsiteX8-277" fmla="*/ 106875 w 2266212"/>
              <a:gd name="connsiteY8-278" fmla="*/ 603777 h 2935324"/>
              <a:gd name="connsiteX9-279" fmla="*/ 4957 w 2266212"/>
              <a:gd name="connsiteY9-280" fmla="*/ 952868 h 2935324"/>
              <a:gd name="connsiteX10-281" fmla="*/ 34485 w 2266212"/>
              <a:gd name="connsiteY10-282" fmla="*/ 1326248 h 2935324"/>
              <a:gd name="connsiteX11-283" fmla="*/ 194505 w 2266212"/>
              <a:gd name="connsiteY11-284" fmla="*/ 1684388 h 2935324"/>
              <a:gd name="connsiteX12-285" fmla="*/ 415485 w 2266212"/>
              <a:gd name="connsiteY12-286" fmla="*/ 1951088 h 2935324"/>
              <a:gd name="connsiteX13-287" fmla="*/ 644085 w 2266212"/>
              <a:gd name="connsiteY13-288" fmla="*/ 2141588 h 2935324"/>
              <a:gd name="connsiteX14-289" fmla="*/ 849825 w 2266212"/>
              <a:gd name="connsiteY14-290" fmla="*/ 2385428 h 2935324"/>
              <a:gd name="connsiteX15-291" fmla="*/ 1200345 w 2266212"/>
              <a:gd name="connsiteY15-292" fmla="*/ 2781668 h 2935324"/>
              <a:gd name="connsiteX16-293" fmla="*/ 1581345 w 2266212"/>
              <a:gd name="connsiteY16-294" fmla="*/ 2934068 h 2935324"/>
              <a:gd name="connsiteX17-295" fmla="*/ 1863285 w 2266212"/>
              <a:gd name="connsiteY17-296" fmla="*/ 2842628 h 2935324"/>
              <a:gd name="connsiteX18-297" fmla="*/ 1992825 w 2266212"/>
              <a:gd name="connsiteY18-298" fmla="*/ 2644508 h 2935324"/>
              <a:gd name="connsiteX19-299" fmla="*/ 2122365 w 2266212"/>
              <a:gd name="connsiteY19-300" fmla="*/ 2187308 h 2935324"/>
              <a:gd name="connsiteX20-301" fmla="*/ 2236665 w 2266212"/>
              <a:gd name="connsiteY20-302" fmla="*/ 1669148 h 2935324"/>
              <a:gd name="connsiteX21-303" fmla="*/ 2259525 w 2266212"/>
              <a:gd name="connsiteY21-304" fmla="*/ 1257668 h 2935324"/>
              <a:gd name="connsiteX22-305" fmla="*/ 2137605 w 2266212"/>
              <a:gd name="connsiteY22-306" fmla="*/ 975728 h 2935324"/>
              <a:gd name="connsiteX23-307" fmla="*/ 1962345 w 2266212"/>
              <a:gd name="connsiteY23-308" fmla="*/ 792848 h 2935324"/>
              <a:gd name="connsiteX24-309" fmla="*/ 1779465 w 2266212"/>
              <a:gd name="connsiteY24-310" fmla="*/ 739508 h 2935324"/>
              <a:gd name="connsiteX25-311" fmla="*/ 1627065 w 2266212"/>
              <a:gd name="connsiteY25-312" fmla="*/ 686168 h 2935324"/>
              <a:gd name="connsiteX0-313" fmla="*/ 1632122 w 2271269"/>
              <a:gd name="connsiteY0-314" fmla="*/ 686168 h 2935324"/>
              <a:gd name="connsiteX1-315" fmla="*/ 1479722 w 2271269"/>
              <a:gd name="connsiteY1-316" fmla="*/ 571868 h 2935324"/>
              <a:gd name="connsiteX2-317" fmla="*/ 1400664 w 2271269"/>
              <a:gd name="connsiteY2-318" fmla="*/ 345173 h 2935324"/>
              <a:gd name="connsiteX3-319" fmla="*/ 1334942 w 2271269"/>
              <a:gd name="connsiteY3-320" fmla="*/ 129908 h 2935324"/>
              <a:gd name="connsiteX4-321" fmla="*/ 1130155 w 2271269"/>
              <a:gd name="connsiteY4-322" fmla="*/ 11798 h 2935324"/>
              <a:gd name="connsiteX5-323" fmla="*/ 801542 w 2271269"/>
              <a:gd name="connsiteY5-324" fmla="*/ 15608 h 2935324"/>
              <a:gd name="connsiteX6-325" fmla="*/ 553415 w 2271269"/>
              <a:gd name="connsiteY6-326" fmla="*/ 112763 h 2935324"/>
              <a:gd name="connsiteX7-327" fmla="*/ 313862 w 2271269"/>
              <a:gd name="connsiteY7-328" fmla="*/ 320408 h 2935324"/>
              <a:gd name="connsiteX8-329" fmla="*/ 111932 w 2271269"/>
              <a:gd name="connsiteY8-330" fmla="*/ 603777 h 2935324"/>
              <a:gd name="connsiteX9-331" fmla="*/ 10014 w 2271269"/>
              <a:gd name="connsiteY9-332" fmla="*/ 952868 h 2935324"/>
              <a:gd name="connsiteX10-333" fmla="*/ 25254 w 2271269"/>
              <a:gd name="connsiteY10-334" fmla="*/ 1328629 h 2935324"/>
              <a:gd name="connsiteX11-335" fmla="*/ 199562 w 2271269"/>
              <a:gd name="connsiteY11-336" fmla="*/ 1684388 h 2935324"/>
              <a:gd name="connsiteX12-337" fmla="*/ 420542 w 2271269"/>
              <a:gd name="connsiteY12-338" fmla="*/ 1951088 h 2935324"/>
              <a:gd name="connsiteX13-339" fmla="*/ 649142 w 2271269"/>
              <a:gd name="connsiteY13-340" fmla="*/ 2141588 h 2935324"/>
              <a:gd name="connsiteX14-341" fmla="*/ 854882 w 2271269"/>
              <a:gd name="connsiteY14-342" fmla="*/ 2385428 h 2935324"/>
              <a:gd name="connsiteX15-343" fmla="*/ 1205402 w 2271269"/>
              <a:gd name="connsiteY15-344" fmla="*/ 2781668 h 2935324"/>
              <a:gd name="connsiteX16-345" fmla="*/ 1586402 w 2271269"/>
              <a:gd name="connsiteY16-346" fmla="*/ 2934068 h 2935324"/>
              <a:gd name="connsiteX17-347" fmla="*/ 1868342 w 2271269"/>
              <a:gd name="connsiteY17-348" fmla="*/ 2842628 h 2935324"/>
              <a:gd name="connsiteX18-349" fmla="*/ 1997882 w 2271269"/>
              <a:gd name="connsiteY18-350" fmla="*/ 2644508 h 2935324"/>
              <a:gd name="connsiteX19-351" fmla="*/ 2127422 w 2271269"/>
              <a:gd name="connsiteY19-352" fmla="*/ 2187308 h 2935324"/>
              <a:gd name="connsiteX20-353" fmla="*/ 2241722 w 2271269"/>
              <a:gd name="connsiteY20-354" fmla="*/ 1669148 h 2935324"/>
              <a:gd name="connsiteX21-355" fmla="*/ 2264582 w 2271269"/>
              <a:gd name="connsiteY21-356" fmla="*/ 1257668 h 2935324"/>
              <a:gd name="connsiteX22-357" fmla="*/ 2142662 w 2271269"/>
              <a:gd name="connsiteY22-358" fmla="*/ 975728 h 2935324"/>
              <a:gd name="connsiteX23-359" fmla="*/ 1967402 w 2271269"/>
              <a:gd name="connsiteY23-360" fmla="*/ 792848 h 2935324"/>
              <a:gd name="connsiteX24-361" fmla="*/ 1784522 w 2271269"/>
              <a:gd name="connsiteY24-362" fmla="*/ 739508 h 2935324"/>
              <a:gd name="connsiteX25-363" fmla="*/ 1632122 w 2271269"/>
              <a:gd name="connsiteY25-364" fmla="*/ 686168 h 2935324"/>
              <a:gd name="connsiteX0-365" fmla="*/ 1631169 w 2270316"/>
              <a:gd name="connsiteY0-366" fmla="*/ 686168 h 2935324"/>
              <a:gd name="connsiteX1-367" fmla="*/ 1478769 w 2270316"/>
              <a:gd name="connsiteY1-368" fmla="*/ 571868 h 2935324"/>
              <a:gd name="connsiteX2-369" fmla="*/ 1399711 w 2270316"/>
              <a:gd name="connsiteY2-370" fmla="*/ 345173 h 2935324"/>
              <a:gd name="connsiteX3-371" fmla="*/ 1333989 w 2270316"/>
              <a:gd name="connsiteY3-372" fmla="*/ 129908 h 2935324"/>
              <a:gd name="connsiteX4-373" fmla="*/ 1129202 w 2270316"/>
              <a:gd name="connsiteY4-374" fmla="*/ 11798 h 2935324"/>
              <a:gd name="connsiteX5-375" fmla="*/ 800589 w 2270316"/>
              <a:gd name="connsiteY5-376" fmla="*/ 15608 h 2935324"/>
              <a:gd name="connsiteX6-377" fmla="*/ 552462 w 2270316"/>
              <a:gd name="connsiteY6-378" fmla="*/ 112763 h 2935324"/>
              <a:gd name="connsiteX7-379" fmla="*/ 312909 w 2270316"/>
              <a:gd name="connsiteY7-380" fmla="*/ 320408 h 2935324"/>
              <a:gd name="connsiteX8-381" fmla="*/ 110979 w 2270316"/>
              <a:gd name="connsiteY8-382" fmla="*/ 603777 h 2935324"/>
              <a:gd name="connsiteX9-383" fmla="*/ 9061 w 2270316"/>
              <a:gd name="connsiteY9-384" fmla="*/ 952868 h 2935324"/>
              <a:gd name="connsiteX10-385" fmla="*/ 24301 w 2270316"/>
              <a:gd name="connsiteY10-386" fmla="*/ 1328629 h 2935324"/>
              <a:gd name="connsiteX11-387" fmla="*/ 179559 w 2270316"/>
              <a:gd name="connsiteY11-388" fmla="*/ 1703438 h 2935324"/>
              <a:gd name="connsiteX12-389" fmla="*/ 419589 w 2270316"/>
              <a:gd name="connsiteY12-390" fmla="*/ 1951088 h 2935324"/>
              <a:gd name="connsiteX13-391" fmla="*/ 648189 w 2270316"/>
              <a:gd name="connsiteY13-392" fmla="*/ 2141588 h 2935324"/>
              <a:gd name="connsiteX14-393" fmla="*/ 853929 w 2270316"/>
              <a:gd name="connsiteY14-394" fmla="*/ 2385428 h 2935324"/>
              <a:gd name="connsiteX15-395" fmla="*/ 1204449 w 2270316"/>
              <a:gd name="connsiteY15-396" fmla="*/ 2781668 h 2935324"/>
              <a:gd name="connsiteX16-397" fmla="*/ 1585449 w 2270316"/>
              <a:gd name="connsiteY16-398" fmla="*/ 2934068 h 2935324"/>
              <a:gd name="connsiteX17-399" fmla="*/ 1867389 w 2270316"/>
              <a:gd name="connsiteY17-400" fmla="*/ 2842628 h 2935324"/>
              <a:gd name="connsiteX18-401" fmla="*/ 1996929 w 2270316"/>
              <a:gd name="connsiteY18-402" fmla="*/ 2644508 h 2935324"/>
              <a:gd name="connsiteX19-403" fmla="*/ 2126469 w 2270316"/>
              <a:gd name="connsiteY19-404" fmla="*/ 2187308 h 2935324"/>
              <a:gd name="connsiteX20-405" fmla="*/ 2240769 w 2270316"/>
              <a:gd name="connsiteY20-406" fmla="*/ 1669148 h 2935324"/>
              <a:gd name="connsiteX21-407" fmla="*/ 2263629 w 2270316"/>
              <a:gd name="connsiteY21-408" fmla="*/ 1257668 h 2935324"/>
              <a:gd name="connsiteX22-409" fmla="*/ 2141709 w 2270316"/>
              <a:gd name="connsiteY22-410" fmla="*/ 975728 h 2935324"/>
              <a:gd name="connsiteX23-411" fmla="*/ 1966449 w 2270316"/>
              <a:gd name="connsiteY23-412" fmla="*/ 792848 h 2935324"/>
              <a:gd name="connsiteX24-413" fmla="*/ 1783569 w 2270316"/>
              <a:gd name="connsiteY24-414" fmla="*/ 739508 h 2935324"/>
              <a:gd name="connsiteX25-415" fmla="*/ 1631169 w 2270316"/>
              <a:gd name="connsiteY25-416" fmla="*/ 686168 h 2935324"/>
              <a:gd name="connsiteX0-417" fmla="*/ 1631169 w 2270316"/>
              <a:gd name="connsiteY0-418" fmla="*/ 686168 h 2935324"/>
              <a:gd name="connsiteX1-419" fmla="*/ 1478769 w 2270316"/>
              <a:gd name="connsiteY1-420" fmla="*/ 571868 h 2935324"/>
              <a:gd name="connsiteX2-421" fmla="*/ 1399711 w 2270316"/>
              <a:gd name="connsiteY2-422" fmla="*/ 345173 h 2935324"/>
              <a:gd name="connsiteX3-423" fmla="*/ 1333989 w 2270316"/>
              <a:gd name="connsiteY3-424" fmla="*/ 129908 h 2935324"/>
              <a:gd name="connsiteX4-425" fmla="*/ 1129202 w 2270316"/>
              <a:gd name="connsiteY4-426" fmla="*/ 11798 h 2935324"/>
              <a:gd name="connsiteX5-427" fmla="*/ 800589 w 2270316"/>
              <a:gd name="connsiteY5-428" fmla="*/ 15608 h 2935324"/>
              <a:gd name="connsiteX6-429" fmla="*/ 552462 w 2270316"/>
              <a:gd name="connsiteY6-430" fmla="*/ 112763 h 2935324"/>
              <a:gd name="connsiteX7-431" fmla="*/ 312909 w 2270316"/>
              <a:gd name="connsiteY7-432" fmla="*/ 320408 h 2935324"/>
              <a:gd name="connsiteX8-433" fmla="*/ 110979 w 2270316"/>
              <a:gd name="connsiteY8-434" fmla="*/ 603777 h 2935324"/>
              <a:gd name="connsiteX9-435" fmla="*/ 9061 w 2270316"/>
              <a:gd name="connsiteY9-436" fmla="*/ 952868 h 2935324"/>
              <a:gd name="connsiteX10-437" fmla="*/ 24301 w 2270316"/>
              <a:gd name="connsiteY10-438" fmla="*/ 1328629 h 2935324"/>
              <a:gd name="connsiteX11-439" fmla="*/ 179559 w 2270316"/>
              <a:gd name="connsiteY11-440" fmla="*/ 1703438 h 2935324"/>
              <a:gd name="connsiteX12-441" fmla="*/ 402920 w 2270316"/>
              <a:gd name="connsiteY12-442" fmla="*/ 1986807 h 2935324"/>
              <a:gd name="connsiteX13-443" fmla="*/ 648189 w 2270316"/>
              <a:gd name="connsiteY13-444" fmla="*/ 2141588 h 2935324"/>
              <a:gd name="connsiteX14-445" fmla="*/ 853929 w 2270316"/>
              <a:gd name="connsiteY14-446" fmla="*/ 2385428 h 2935324"/>
              <a:gd name="connsiteX15-447" fmla="*/ 1204449 w 2270316"/>
              <a:gd name="connsiteY15-448" fmla="*/ 2781668 h 2935324"/>
              <a:gd name="connsiteX16-449" fmla="*/ 1585449 w 2270316"/>
              <a:gd name="connsiteY16-450" fmla="*/ 2934068 h 2935324"/>
              <a:gd name="connsiteX17-451" fmla="*/ 1867389 w 2270316"/>
              <a:gd name="connsiteY17-452" fmla="*/ 2842628 h 2935324"/>
              <a:gd name="connsiteX18-453" fmla="*/ 1996929 w 2270316"/>
              <a:gd name="connsiteY18-454" fmla="*/ 2644508 h 2935324"/>
              <a:gd name="connsiteX19-455" fmla="*/ 2126469 w 2270316"/>
              <a:gd name="connsiteY19-456" fmla="*/ 2187308 h 2935324"/>
              <a:gd name="connsiteX20-457" fmla="*/ 2240769 w 2270316"/>
              <a:gd name="connsiteY20-458" fmla="*/ 1669148 h 2935324"/>
              <a:gd name="connsiteX21-459" fmla="*/ 2263629 w 2270316"/>
              <a:gd name="connsiteY21-460" fmla="*/ 1257668 h 2935324"/>
              <a:gd name="connsiteX22-461" fmla="*/ 2141709 w 2270316"/>
              <a:gd name="connsiteY22-462" fmla="*/ 975728 h 2935324"/>
              <a:gd name="connsiteX23-463" fmla="*/ 1966449 w 2270316"/>
              <a:gd name="connsiteY23-464" fmla="*/ 792848 h 2935324"/>
              <a:gd name="connsiteX24-465" fmla="*/ 1783569 w 2270316"/>
              <a:gd name="connsiteY24-466" fmla="*/ 739508 h 2935324"/>
              <a:gd name="connsiteX25-467" fmla="*/ 1631169 w 2270316"/>
              <a:gd name="connsiteY25-468" fmla="*/ 686168 h 2935324"/>
              <a:gd name="connsiteX0-469" fmla="*/ 1631169 w 2270316"/>
              <a:gd name="connsiteY0-470" fmla="*/ 686168 h 2935324"/>
              <a:gd name="connsiteX1-471" fmla="*/ 1478769 w 2270316"/>
              <a:gd name="connsiteY1-472" fmla="*/ 571868 h 2935324"/>
              <a:gd name="connsiteX2-473" fmla="*/ 1399711 w 2270316"/>
              <a:gd name="connsiteY2-474" fmla="*/ 345173 h 2935324"/>
              <a:gd name="connsiteX3-475" fmla="*/ 1333989 w 2270316"/>
              <a:gd name="connsiteY3-476" fmla="*/ 129908 h 2935324"/>
              <a:gd name="connsiteX4-477" fmla="*/ 1129202 w 2270316"/>
              <a:gd name="connsiteY4-478" fmla="*/ 11798 h 2935324"/>
              <a:gd name="connsiteX5-479" fmla="*/ 800589 w 2270316"/>
              <a:gd name="connsiteY5-480" fmla="*/ 15608 h 2935324"/>
              <a:gd name="connsiteX6-481" fmla="*/ 552462 w 2270316"/>
              <a:gd name="connsiteY6-482" fmla="*/ 112763 h 2935324"/>
              <a:gd name="connsiteX7-483" fmla="*/ 312909 w 2270316"/>
              <a:gd name="connsiteY7-484" fmla="*/ 320408 h 2935324"/>
              <a:gd name="connsiteX8-485" fmla="*/ 110979 w 2270316"/>
              <a:gd name="connsiteY8-486" fmla="*/ 603777 h 2935324"/>
              <a:gd name="connsiteX9-487" fmla="*/ 9061 w 2270316"/>
              <a:gd name="connsiteY9-488" fmla="*/ 952868 h 2935324"/>
              <a:gd name="connsiteX10-489" fmla="*/ 24301 w 2270316"/>
              <a:gd name="connsiteY10-490" fmla="*/ 1328629 h 2935324"/>
              <a:gd name="connsiteX11-491" fmla="*/ 179559 w 2270316"/>
              <a:gd name="connsiteY11-492" fmla="*/ 1703438 h 2935324"/>
              <a:gd name="connsiteX12-493" fmla="*/ 402920 w 2270316"/>
              <a:gd name="connsiteY12-494" fmla="*/ 1986807 h 2935324"/>
              <a:gd name="connsiteX13-495" fmla="*/ 641045 w 2270316"/>
              <a:gd name="connsiteY13-496" fmla="*/ 2191594 h 2935324"/>
              <a:gd name="connsiteX14-497" fmla="*/ 853929 w 2270316"/>
              <a:gd name="connsiteY14-498" fmla="*/ 2385428 h 2935324"/>
              <a:gd name="connsiteX15-499" fmla="*/ 1204449 w 2270316"/>
              <a:gd name="connsiteY15-500" fmla="*/ 2781668 h 2935324"/>
              <a:gd name="connsiteX16-501" fmla="*/ 1585449 w 2270316"/>
              <a:gd name="connsiteY16-502" fmla="*/ 2934068 h 2935324"/>
              <a:gd name="connsiteX17-503" fmla="*/ 1867389 w 2270316"/>
              <a:gd name="connsiteY17-504" fmla="*/ 2842628 h 2935324"/>
              <a:gd name="connsiteX18-505" fmla="*/ 1996929 w 2270316"/>
              <a:gd name="connsiteY18-506" fmla="*/ 2644508 h 2935324"/>
              <a:gd name="connsiteX19-507" fmla="*/ 2126469 w 2270316"/>
              <a:gd name="connsiteY19-508" fmla="*/ 2187308 h 2935324"/>
              <a:gd name="connsiteX20-509" fmla="*/ 2240769 w 2270316"/>
              <a:gd name="connsiteY20-510" fmla="*/ 1669148 h 2935324"/>
              <a:gd name="connsiteX21-511" fmla="*/ 2263629 w 2270316"/>
              <a:gd name="connsiteY21-512" fmla="*/ 1257668 h 2935324"/>
              <a:gd name="connsiteX22-513" fmla="*/ 2141709 w 2270316"/>
              <a:gd name="connsiteY22-514" fmla="*/ 975728 h 2935324"/>
              <a:gd name="connsiteX23-515" fmla="*/ 1966449 w 2270316"/>
              <a:gd name="connsiteY23-516" fmla="*/ 792848 h 2935324"/>
              <a:gd name="connsiteX24-517" fmla="*/ 1783569 w 2270316"/>
              <a:gd name="connsiteY24-518" fmla="*/ 739508 h 2935324"/>
              <a:gd name="connsiteX25-519" fmla="*/ 1631169 w 2270316"/>
              <a:gd name="connsiteY25-520" fmla="*/ 686168 h 2935324"/>
              <a:gd name="connsiteX0-521" fmla="*/ 1631169 w 2270316"/>
              <a:gd name="connsiteY0-522" fmla="*/ 686168 h 2935324"/>
              <a:gd name="connsiteX1-523" fmla="*/ 1478769 w 2270316"/>
              <a:gd name="connsiteY1-524" fmla="*/ 571868 h 2935324"/>
              <a:gd name="connsiteX2-525" fmla="*/ 1399711 w 2270316"/>
              <a:gd name="connsiteY2-526" fmla="*/ 345173 h 2935324"/>
              <a:gd name="connsiteX3-527" fmla="*/ 1333989 w 2270316"/>
              <a:gd name="connsiteY3-528" fmla="*/ 129908 h 2935324"/>
              <a:gd name="connsiteX4-529" fmla="*/ 1129202 w 2270316"/>
              <a:gd name="connsiteY4-530" fmla="*/ 11798 h 2935324"/>
              <a:gd name="connsiteX5-531" fmla="*/ 800589 w 2270316"/>
              <a:gd name="connsiteY5-532" fmla="*/ 15608 h 2935324"/>
              <a:gd name="connsiteX6-533" fmla="*/ 552462 w 2270316"/>
              <a:gd name="connsiteY6-534" fmla="*/ 112763 h 2935324"/>
              <a:gd name="connsiteX7-535" fmla="*/ 312909 w 2270316"/>
              <a:gd name="connsiteY7-536" fmla="*/ 320408 h 2935324"/>
              <a:gd name="connsiteX8-537" fmla="*/ 110979 w 2270316"/>
              <a:gd name="connsiteY8-538" fmla="*/ 603777 h 2935324"/>
              <a:gd name="connsiteX9-539" fmla="*/ 9061 w 2270316"/>
              <a:gd name="connsiteY9-540" fmla="*/ 952868 h 2935324"/>
              <a:gd name="connsiteX10-541" fmla="*/ 24301 w 2270316"/>
              <a:gd name="connsiteY10-542" fmla="*/ 1328629 h 2935324"/>
              <a:gd name="connsiteX11-543" fmla="*/ 179559 w 2270316"/>
              <a:gd name="connsiteY11-544" fmla="*/ 1703438 h 2935324"/>
              <a:gd name="connsiteX12-545" fmla="*/ 402920 w 2270316"/>
              <a:gd name="connsiteY12-546" fmla="*/ 1986807 h 2935324"/>
              <a:gd name="connsiteX13-547" fmla="*/ 641045 w 2270316"/>
              <a:gd name="connsiteY13-548" fmla="*/ 2191594 h 2935324"/>
              <a:gd name="connsiteX14-549" fmla="*/ 839642 w 2270316"/>
              <a:gd name="connsiteY14-550" fmla="*/ 2418765 h 2935324"/>
              <a:gd name="connsiteX15-551" fmla="*/ 1204449 w 2270316"/>
              <a:gd name="connsiteY15-552" fmla="*/ 2781668 h 2935324"/>
              <a:gd name="connsiteX16-553" fmla="*/ 1585449 w 2270316"/>
              <a:gd name="connsiteY16-554" fmla="*/ 2934068 h 2935324"/>
              <a:gd name="connsiteX17-555" fmla="*/ 1867389 w 2270316"/>
              <a:gd name="connsiteY17-556" fmla="*/ 2842628 h 2935324"/>
              <a:gd name="connsiteX18-557" fmla="*/ 1996929 w 2270316"/>
              <a:gd name="connsiteY18-558" fmla="*/ 2644508 h 2935324"/>
              <a:gd name="connsiteX19-559" fmla="*/ 2126469 w 2270316"/>
              <a:gd name="connsiteY19-560" fmla="*/ 2187308 h 2935324"/>
              <a:gd name="connsiteX20-561" fmla="*/ 2240769 w 2270316"/>
              <a:gd name="connsiteY20-562" fmla="*/ 1669148 h 2935324"/>
              <a:gd name="connsiteX21-563" fmla="*/ 2263629 w 2270316"/>
              <a:gd name="connsiteY21-564" fmla="*/ 1257668 h 2935324"/>
              <a:gd name="connsiteX22-565" fmla="*/ 2141709 w 2270316"/>
              <a:gd name="connsiteY22-566" fmla="*/ 975728 h 2935324"/>
              <a:gd name="connsiteX23-567" fmla="*/ 1966449 w 2270316"/>
              <a:gd name="connsiteY23-568" fmla="*/ 792848 h 2935324"/>
              <a:gd name="connsiteX24-569" fmla="*/ 1783569 w 2270316"/>
              <a:gd name="connsiteY24-570" fmla="*/ 739508 h 2935324"/>
              <a:gd name="connsiteX25-571" fmla="*/ 1631169 w 2270316"/>
              <a:gd name="connsiteY25-572" fmla="*/ 686168 h 2935324"/>
              <a:gd name="connsiteX0-573" fmla="*/ 1631169 w 2270316"/>
              <a:gd name="connsiteY0-574" fmla="*/ 686168 h 2934722"/>
              <a:gd name="connsiteX1-575" fmla="*/ 1478769 w 2270316"/>
              <a:gd name="connsiteY1-576" fmla="*/ 571868 h 2934722"/>
              <a:gd name="connsiteX2-577" fmla="*/ 1399711 w 2270316"/>
              <a:gd name="connsiteY2-578" fmla="*/ 345173 h 2934722"/>
              <a:gd name="connsiteX3-579" fmla="*/ 1333989 w 2270316"/>
              <a:gd name="connsiteY3-580" fmla="*/ 129908 h 2934722"/>
              <a:gd name="connsiteX4-581" fmla="*/ 1129202 w 2270316"/>
              <a:gd name="connsiteY4-582" fmla="*/ 11798 h 2934722"/>
              <a:gd name="connsiteX5-583" fmla="*/ 800589 w 2270316"/>
              <a:gd name="connsiteY5-584" fmla="*/ 15608 h 2934722"/>
              <a:gd name="connsiteX6-585" fmla="*/ 552462 w 2270316"/>
              <a:gd name="connsiteY6-586" fmla="*/ 112763 h 2934722"/>
              <a:gd name="connsiteX7-587" fmla="*/ 312909 w 2270316"/>
              <a:gd name="connsiteY7-588" fmla="*/ 320408 h 2934722"/>
              <a:gd name="connsiteX8-589" fmla="*/ 110979 w 2270316"/>
              <a:gd name="connsiteY8-590" fmla="*/ 603777 h 2934722"/>
              <a:gd name="connsiteX9-591" fmla="*/ 9061 w 2270316"/>
              <a:gd name="connsiteY9-592" fmla="*/ 952868 h 2934722"/>
              <a:gd name="connsiteX10-593" fmla="*/ 24301 w 2270316"/>
              <a:gd name="connsiteY10-594" fmla="*/ 1328629 h 2934722"/>
              <a:gd name="connsiteX11-595" fmla="*/ 179559 w 2270316"/>
              <a:gd name="connsiteY11-596" fmla="*/ 1703438 h 2934722"/>
              <a:gd name="connsiteX12-597" fmla="*/ 402920 w 2270316"/>
              <a:gd name="connsiteY12-598" fmla="*/ 1986807 h 2934722"/>
              <a:gd name="connsiteX13-599" fmla="*/ 641045 w 2270316"/>
              <a:gd name="connsiteY13-600" fmla="*/ 2191594 h 2934722"/>
              <a:gd name="connsiteX14-601" fmla="*/ 839642 w 2270316"/>
              <a:gd name="connsiteY14-602" fmla="*/ 2418765 h 2934722"/>
              <a:gd name="connsiteX15-603" fmla="*/ 1199686 w 2270316"/>
              <a:gd name="connsiteY15-604" fmla="*/ 2800718 h 2934722"/>
              <a:gd name="connsiteX16-605" fmla="*/ 1585449 w 2270316"/>
              <a:gd name="connsiteY16-606" fmla="*/ 2934068 h 2934722"/>
              <a:gd name="connsiteX17-607" fmla="*/ 1867389 w 2270316"/>
              <a:gd name="connsiteY17-608" fmla="*/ 2842628 h 2934722"/>
              <a:gd name="connsiteX18-609" fmla="*/ 1996929 w 2270316"/>
              <a:gd name="connsiteY18-610" fmla="*/ 2644508 h 2934722"/>
              <a:gd name="connsiteX19-611" fmla="*/ 2126469 w 2270316"/>
              <a:gd name="connsiteY19-612" fmla="*/ 2187308 h 2934722"/>
              <a:gd name="connsiteX20-613" fmla="*/ 2240769 w 2270316"/>
              <a:gd name="connsiteY20-614" fmla="*/ 1669148 h 2934722"/>
              <a:gd name="connsiteX21-615" fmla="*/ 2263629 w 2270316"/>
              <a:gd name="connsiteY21-616" fmla="*/ 1257668 h 2934722"/>
              <a:gd name="connsiteX22-617" fmla="*/ 2141709 w 2270316"/>
              <a:gd name="connsiteY22-618" fmla="*/ 975728 h 2934722"/>
              <a:gd name="connsiteX23-619" fmla="*/ 1966449 w 2270316"/>
              <a:gd name="connsiteY23-620" fmla="*/ 792848 h 2934722"/>
              <a:gd name="connsiteX24-621" fmla="*/ 1783569 w 2270316"/>
              <a:gd name="connsiteY24-622" fmla="*/ 739508 h 2934722"/>
              <a:gd name="connsiteX25-623" fmla="*/ 1631169 w 2270316"/>
              <a:gd name="connsiteY25-624" fmla="*/ 686168 h 2934722"/>
              <a:gd name="connsiteX0-625" fmla="*/ 1631169 w 2270316"/>
              <a:gd name="connsiteY0-626" fmla="*/ 686168 h 2951262"/>
              <a:gd name="connsiteX1-627" fmla="*/ 1478769 w 2270316"/>
              <a:gd name="connsiteY1-628" fmla="*/ 571868 h 2951262"/>
              <a:gd name="connsiteX2-629" fmla="*/ 1399711 w 2270316"/>
              <a:gd name="connsiteY2-630" fmla="*/ 345173 h 2951262"/>
              <a:gd name="connsiteX3-631" fmla="*/ 1333989 w 2270316"/>
              <a:gd name="connsiteY3-632" fmla="*/ 129908 h 2951262"/>
              <a:gd name="connsiteX4-633" fmla="*/ 1129202 w 2270316"/>
              <a:gd name="connsiteY4-634" fmla="*/ 11798 h 2951262"/>
              <a:gd name="connsiteX5-635" fmla="*/ 800589 w 2270316"/>
              <a:gd name="connsiteY5-636" fmla="*/ 15608 h 2951262"/>
              <a:gd name="connsiteX6-637" fmla="*/ 552462 w 2270316"/>
              <a:gd name="connsiteY6-638" fmla="*/ 112763 h 2951262"/>
              <a:gd name="connsiteX7-639" fmla="*/ 312909 w 2270316"/>
              <a:gd name="connsiteY7-640" fmla="*/ 320408 h 2951262"/>
              <a:gd name="connsiteX8-641" fmla="*/ 110979 w 2270316"/>
              <a:gd name="connsiteY8-642" fmla="*/ 603777 h 2951262"/>
              <a:gd name="connsiteX9-643" fmla="*/ 9061 w 2270316"/>
              <a:gd name="connsiteY9-644" fmla="*/ 952868 h 2951262"/>
              <a:gd name="connsiteX10-645" fmla="*/ 24301 w 2270316"/>
              <a:gd name="connsiteY10-646" fmla="*/ 1328629 h 2951262"/>
              <a:gd name="connsiteX11-647" fmla="*/ 179559 w 2270316"/>
              <a:gd name="connsiteY11-648" fmla="*/ 1703438 h 2951262"/>
              <a:gd name="connsiteX12-649" fmla="*/ 402920 w 2270316"/>
              <a:gd name="connsiteY12-650" fmla="*/ 1986807 h 2951262"/>
              <a:gd name="connsiteX13-651" fmla="*/ 641045 w 2270316"/>
              <a:gd name="connsiteY13-652" fmla="*/ 2191594 h 2951262"/>
              <a:gd name="connsiteX14-653" fmla="*/ 839642 w 2270316"/>
              <a:gd name="connsiteY14-654" fmla="*/ 2418765 h 2951262"/>
              <a:gd name="connsiteX15-655" fmla="*/ 1199686 w 2270316"/>
              <a:gd name="connsiteY15-656" fmla="*/ 2800718 h 2951262"/>
              <a:gd name="connsiteX16-657" fmla="*/ 1585449 w 2270316"/>
              <a:gd name="connsiteY16-658" fmla="*/ 2950737 h 2951262"/>
              <a:gd name="connsiteX17-659" fmla="*/ 1867389 w 2270316"/>
              <a:gd name="connsiteY17-660" fmla="*/ 2842628 h 2951262"/>
              <a:gd name="connsiteX18-661" fmla="*/ 1996929 w 2270316"/>
              <a:gd name="connsiteY18-662" fmla="*/ 2644508 h 2951262"/>
              <a:gd name="connsiteX19-663" fmla="*/ 2126469 w 2270316"/>
              <a:gd name="connsiteY19-664" fmla="*/ 2187308 h 2951262"/>
              <a:gd name="connsiteX20-665" fmla="*/ 2240769 w 2270316"/>
              <a:gd name="connsiteY20-666" fmla="*/ 1669148 h 2951262"/>
              <a:gd name="connsiteX21-667" fmla="*/ 2263629 w 2270316"/>
              <a:gd name="connsiteY21-668" fmla="*/ 1257668 h 2951262"/>
              <a:gd name="connsiteX22-669" fmla="*/ 2141709 w 2270316"/>
              <a:gd name="connsiteY22-670" fmla="*/ 975728 h 2951262"/>
              <a:gd name="connsiteX23-671" fmla="*/ 1966449 w 2270316"/>
              <a:gd name="connsiteY23-672" fmla="*/ 792848 h 2951262"/>
              <a:gd name="connsiteX24-673" fmla="*/ 1783569 w 2270316"/>
              <a:gd name="connsiteY24-674" fmla="*/ 739508 h 2951262"/>
              <a:gd name="connsiteX25-675" fmla="*/ 1631169 w 2270316"/>
              <a:gd name="connsiteY25-676" fmla="*/ 686168 h 2951262"/>
              <a:gd name="connsiteX0-677" fmla="*/ 1631169 w 2269453"/>
              <a:gd name="connsiteY0-678" fmla="*/ 686168 h 2951262"/>
              <a:gd name="connsiteX1-679" fmla="*/ 1478769 w 2269453"/>
              <a:gd name="connsiteY1-680" fmla="*/ 571868 h 2951262"/>
              <a:gd name="connsiteX2-681" fmla="*/ 1399711 w 2269453"/>
              <a:gd name="connsiteY2-682" fmla="*/ 345173 h 2951262"/>
              <a:gd name="connsiteX3-683" fmla="*/ 1333989 w 2269453"/>
              <a:gd name="connsiteY3-684" fmla="*/ 129908 h 2951262"/>
              <a:gd name="connsiteX4-685" fmla="*/ 1129202 w 2269453"/>
              <a:gd name="connsiteY4-686" fmla="*/ 11798 h 2951262"/>
              <a:gd name="connsiteX5-687" fmla="*/ 800589 w 2269453"/>
              <a:gd name="connsiteY5-688" fmla="*/ 15608 h 2951262"/>
              <a:gd name="connsiteX6-689" fmla="*/ 552462 w 2269453"/>
              <a:gd name="connsiteY6-690" fmla="*/ 112763 h 2951262"/>
              <a:gd name="connsiteX7-691" fmla="*/ 312909 w 2269453"/>
              <a:gd name="connsiteY7-692" fmla="*/ 320408 h 2951262"/>
              <a:gd name="connsiteX8-693" fmla="*/ 110979 w 2269453"/>
              <a:gd name="connsiteY8-694" fmla="*/ 603777 h 2951262"/>
              <a:gd name="connsiteX9-695" fmla="*/ 9061 w 2269453"/>
              <a:gd name="connsiteY9-696" fmla="*/ 952868 h 2951262"/>
              <a:gd name="connsiteX10-697" fmla="*/ 24301 w 2269453"/>
              <a:gd name="connsiteY10-698" fmla="*/ 1328629 h 2951262"/>
              <a:gd name="connsiteX11-699" fmla="*/ 179559 w 2269453"/>
              <a:gd name="connsiteY11-700" fmla="*/ 1703438 h 2951262"/>
              <a:gd name="connsiteX12-701" fmla="*/ 402920 w 2269453"/>
              <a:gd name="connsiteY12-702" fmla="*/ 1986807 h 2951262"/>
              <a:gd name="connsiteX13-703" fmla="*/ 641045 w 2269453"/>
              <a:gd name="connsiteY13-704" fmla="*/ 2191594 h 2951262"/>
              <a:gd name="connsiteX14-705" fmla="*/ 839642 w 2269453"/>
              <a:gd name="connsiteY14-706" fmla="*/ 2418765 h 2951262"/>
              <a:gd name="connsiteX15-707" fmla="*/ 1199686 w 2269453"/>
              <a:gd name="connsiteY15-708" fmla="*/ 2800718 h 2951262"/>
              <a:gd name="connsiteX16-709" fmla="*/ 1585449 w 2269453"/>
              <a:gd name="connsiteY16-710" fmla="*/ 2950737 h 2951262"/>
              <a:gd name="connsiteX17-711" fmla="*/ 1867389 w 2269453"/>
              <a:gd name="connsiteY17-712" fmla="*/ 2842628 h 2951262"/>
              <a:gd name="connsiteX18-713" fmla="*/ 1996929 w 2269453"/>
              <a:gd name="connsiteY18-714" fmla="*/ 2644508 h 2951262"/>
              <a:gd name="connsiteX19-715" fmla="*/ 2126469 w 2269453"/>
              <a:gd name="connsiteY19-716" fmla="*/ 2187308 h 2951262"/>
              <a:gd name="connsiteX20-717" fmla="*/ 2240769 w 2269453"/>
              <a:gd name="connsiteY20-718" fmla="*/ 1669148 h 2951262"/>
              <a:gd name="connsiteX21-719" fmla="*/ 2263629 w 2269453"/>
              <a:gd name="connsiteY21-720" fmla="*/ 1257668 h 2951262"/>
              <a:gd name="connsiteX22-721" fmla="*/ 2153615 w 2269453"/>
              <a:gd name="connsiteY22-722" fmla="*/ 975728 h 2951262"/>
              <a:gd name="connsiteX23-723" fmla="*/ 1966449 w 2269453"/>
              <a:gd name="connsiteY23-724" fmla="*/ 792848 h 2951262"/>
              <a:gd name="connsiteX24-725" fmla="*/ 1783569 w 2269453"/>
              <a:gd name="connsiteY24-726" fmla="*/ 739508 h 2951262"/>
              <a:gd name="connsiteX25-727" fmla="*/ 1631169 w 2269453"/>
              <a:gd name="connsiteY25-728" fmla="*/ 686168 h 2951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2269453" h="2951262">
                <a:moveTo>
                  <a:pt x="1631169" y="686168"/>
                </a:moveTo>
                <a:cubicBezTo>
                  <a:pt x="1574654" y="658228"/>
                  <a:pt x="1517345" y="628701"/>
                  <a:pt x="1478769" y="571868"/>
                </a:cubicBezTo>
                <a:cubicBezTo>
                  <a:pt x="1440193" y="515036"/>
                  <a:pt x="1404791" y="475983"/>
                  <a:pt x="1399711" y="345173"/>
                </a:cubicBezTo>
                <a:cubicBezTo>
                  <a:pt x="1394631" y="214363"/>
                  <a:pt x="1379074" y="185470"/>
                  <a:pt x="1333989" y="129908"/>
                </a:cubicBezTo>
                <a:cubicBezTo>
                  <a:pt x="1288904" y="74346"/>
                  <a:pt x="1218102" y="30848"/>
                  <a:pt x="1129202" y="11798"/>
                </a:cubicBezTo>
                <a:cubicBezTo>
                  <a:pt x="1040302" y="-7252"/>
                  <a:pt x="896712" y="-1219"/>
                  <a:pt x="800589" y="15608"/>
                </a:cubicBezTo>
                <a:cubicBezTo>
                  <a:pt x="704466" y="32435"/>
                  <a:pt x="633742" y="61963"/>
                  <a:pt x="552462" y="112763"/>
                </a:cubicBezTo>
                <a:cubicBezTo>
                  <a:pt x="471182" y="163563"/>
                  <a:pt x="386490" y="238572"/>
                  <a:pt x="312909" y="320408"/>
                </a:cubicBezTo>
                <a:cubicBezTo>
                  <a:pt x="239329" y="402244"/>
                  <a:pt x="161620" y="498367"/>
                  <a:pt x="110979" y="603777"/>
                </a:cubicBezTo>
                <a:cubicBezTo>
                  <a:pt x="60338" y="709187"/>
                  <a:pt x="23507" y="832059"/>
                  <a:pt x="9061" y="952868"/>
                </a:cubicBezTo>
                <a:cubicBezTo>
                  <a:pt x="-5385" y="1073677"/>
                  <a:pt x="-4115" y="1203534"/>
                  <a:pt x="24301" y="1328629"/>
                </a:cubicBezTo>
                <a:cubicBezTo>
                  <a:pt x="52717" y="1453724"/>
                  <a:pt x="116456" y="1593742"/>
                  <a:pt x="179559" y="1703438"/>
                </a:cubicBezTo>
                <a:cubicBezTo>
                  <a:pt x="242662" y="1813134"/>
                  <a:pt x="326006" y="1905448"/>
                  <a:pt x="402920" y="1986807"/>
                </a:cubicBezTo>
                <a:cubicBezTo>
                  <a:pt x="479834" y="2068166"/>
                  <a:pt x="568258" y="2119601"/>
                  <a:pt x="641045" y="2191594"/>
                </a:cubicBezTo>
                <a:cubicBezTo>
                  <a:pt x="713832" y="2263587"/>
                  <a:pt x="746535" y="2317244"/>
                  <a:pt x="839642" y="2418765"/>
                </a:cubicBezTo>
                <a:cubicBezTo>
                  <a:pt x="932749" y="2520286"/>
                  <a:pt x="1075385" y="2712056"/>
                  <a:pt x="1199686" y="2800718"/>
                </a:cubicBezTo>
                <a:cubicBezTo>
                  <a:pt x="1323987" y="2889380"/>
                  <a:pt x="1474165" y="2943752"/>
                  <a:pt x="1585449" y="2950737"/>
                </a:cubicBezTo>
                <a:cubicBezTo>
                  <a:pt x="1696733" y="2957722"/>
                  <a:pt x="1798809" y="2893666"/>
                  <a:pt x="1867389" y="2842628"/>
                </a:cubicBezTo>
                <a:cubicBezTo>
                  <a:pt x="1935969" y="2791590"/>
                  <a:pt x="1953749" y="2753728"/>
                  <a:pt x="1996929" y="2644508"/>
                </a:cubicBezTo>
                <a:cubicBezTo>
                  <a:pt x="2040109" y="2535288"/>
                  <a:pt x="2085829" y="2349868"/>
                  <a:pt x="2126469" y="2187308"/>
                </a:cubicBezTo>
                <a:cubicBezTo>
                  <a:pt x="2167109" y="2024748"/>
                  <a:pt x="2217909" y="1824088"/>
                  <a:pt x="2240769" y="1669148"/>
                </a:cubicBezTo>
                <a:cubicBezTo>
                  <a:pt x="2263629" y="1514208"/>
                  <a:pt x="2278155" y="1373238"/>
                  <a:pt x="2263629" y="1257668"/>
                </a:cubicBezTo>
                <a:cubicBezTo>
                  <a:pt x="2249103" y="1142098"/>
                  <a:pt x="2203145" y="1053198"/>
                  <a:pt x="2153615" y="975728"/>
                </a:cubicBezTo>
                <a:cubicBezTo>
                  <a:pt x="2104085" y="898258"/>
                  <a:pt x="2026139" y="832218"/>
                  <a:pt x="1966449" y="792848"/>
                </a:cubicBezTo>
                <a:cubicBezTo>
                  <a:pt x="1906759" y="753478"/>
                  <a:pt x="1783569" y="739508"/>
                  <a:pt x="1783569" y="739508"/>
                </a:cubicBezTo>
                <a:lnTo>
                  <a:pt x="1631169" y="686168"/>
                </a:lnTo>
                <a:close/>
              </a:path>
            </a:pathLst>
          </a:custGeom>
          <a:gradFill>
            <a:gsLst>
              <a:gs pos="53000">
                <a:srgbClr val="773FC0"/>
              </a:gs>
              <a:gs pos="17000">
                <a:schemeClr val="accent2">
                  <a:alpha val="27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/>
          <p:cNvSpPr/>
          <p:nvPr/>
        </p:nvSpPr>
        <p:spPr bwMode="auto">
          <a:xfrm>
            <a:off x="7938" y="4394200"/>
            <a:ext cx="5035550" cy="2462212"/>
          </a:xfrm>
          <a:custGeom>
            <a:avLst/>
            <a:gdLst>
              <a:gd name="T0" fmla="*/ 0 w 2068"/>
              <a:gd name="T1" fmla="*/ 50 h 1418"/>
              <a:gd name="T2" fmla="*/ 270 w 2068"/>
              <a:gd name="T3" fmla="*/ 0 h 1418"/>
              <a:gd name="T4" fmla="*/ 897 w 2068"/>
              <a:gd name="T5" fmla="*/ 309 h 1418"/>
              <a:gd name="T6" fmla="*/ 1080 w 2068"/>
              <a:gd name="T7" fmla="*/ 585 h 1418"/>
              <a:gd name="T8" fmla="*/ 1414 w 2068"/>
              <a:gd name="T9" fmla="*/ 811 h 1418"/>
              <a:gd name="T10" fmla="*/ 2068 w 2068"/>
              <a:gd name="T11" fmla="*/ 1418 h 1418"/>
              <a:gd name="T12" fmla="*/ 0 w 2068"/>
              <a:gd name="T13" fmla="*/ 1418 h 1418"/>
              <a:gd name="T14" fmla="*/ 0 w 2068"/>
              <a:gd name="T15" fmla="*/ 5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8" h="1418">
                <a:moveTo>
                  <a:pt x="0" y="50"/>
                </a:moveTo>
                <a:cubicBezTo>
                  <a:pt x="62" y="2"/>
                  <a:pt x="270" y="0"/>
                  <a:pt x="270" y="0"/>
                </a:cubicBezTo>
                <a:cubicBezTo>
                  <a:pt x="416" y="7"/>
                  <a:pt x="656" y="17"/>
                  <a:pt x="897" y="309"/>
                </a:cubicBezTo>
                <a:cubicBezTo>
                  <a:pt x="897" y="309"/>
                  <a:pt x="1002" y="453"/>
                  <a:pt x="1080" y="585"/>
                </a:cubicBezTo>
                <a:cubicBezTo>
                  <a:pt x="1117" y="644"/>
                  <a:pt x="1266" y="806"/>
                  <a:pt x="1414" y="811"/>
                </a:cubicBezTo>
                <a:cubicBezTo>
                  <a:pt x="1469" y="807"/>
                  <a:pt x="2021" y="762"/>
                  <a:pt x="2068" y="1418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0" y="1418"/>
                  <a:pt x="0" y="126"/>
                  <a:pt x="0" y="50"/>
                </a:cubicBezTo>
                <a:close/>
              </a:path>
            </a:pathLst>
          </a:custGeom>
          <a:gradFill>
            <a:gsLst>
              <a:gs pos="12000">
                <a:schemeClr val="accent2">
                  <a:alpha val="34000"/>
                </a:schemeClr>
              </a:gs>
              <a:gs pos="47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74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4192588" y="5002213"/>
            <a:ext cx="8012113" cy="1870074"/>
          </a:xfrm>
          <a:custGeom>
            <a:avLst/>
            <a:gdLst>
              <a:gd name="T0" fmla="*/ 0 w 3736"/>
              <a:gd name="T1" fmla="*/ 869 h 869"/>
              <a:gd name="T2" fmla="*/ 516 w 3736"/>
              <a:gd name="T3" fmla="*/ 448 h 869"/>
              <a:gd name="T4" fmla="*/ 1124 w 3736"/>
              <a:gd name="T5" fmla="*/ 624 h 869"/>
              <a:gd name="T6" fmla="*/ 1840 w 3736"/>
              <a:gd name="T7" fmla="*/ 616 h 869"/>
              <a:gd name="T8" fmla="*/ 3736 w 3736"/>
              <a:gd name="T9" fmla="*/ 348 h 869"/>
              <a:gd name="T10" fmla="*/ 3736 w 3736"/>
              <a:gd name="T11" fmla="*/ 869 h 869"/>
              <a:gd name="T12" fmla="*/ 0 w 3736"/>
              <a:gd name="T13" fmla="*/ 869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36" h="869">
                <a:moveTo>
                  <a:pt x="0" y="869"/>
                </a:moveTo>
                <a:cubicBezTo>
                  <a:pt x="0" y="869"/>
                  <a:pt x="82" y="452"/>
                  <a:pt x="516" y="448"/>
                </a:cubicBezTo>
                <a:cubicBezTo>
                  <a:pt x="758" y="442"/>
                  <a:pt x="1124" y="624"/>
                  <a:pt x="1124" y="624"/>
                </a:cubicBezTo>
                <a:cubicBezTo>
                  <a:pt x="1124" y="624"/>
                  <a:pt x="1444" y="792"/>
                  <a:pt x="1840" y="616"/>
                </a:cubicBezTo>
                <a:cubicBezTo>
                  <a:pt x="2236" y="440"/>
                  <a:pt x="2895" y="0"/>
                  <a:pt x="3736" y="348"/>
                </a:cubicBezTo>
                <a:cubicBezTo>
                  <a:pt x="3736" y="596"/>
                  <a:pt x="3736" y="869"/>
                  <a:pt x="3736" y="869"/>
                </a:cubicBezTo>
                <a:lnTo>
                  <a:pt x="0" y="869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31000"/>
                </a:schemeClr>
              </a:gs>
              <a:gs pos="97458">
                <a:schemeClr val="accent1">
                  <a:alpha val="62000"/>
                  <a:lumMod val="69000"/>
                  <a:lumOff val="31000"/>
                </a:schemeClr>
              </a:gs>
              <a:gs pos="49000">
                <a:schemeClr val="accent1">
                  <a:alpha val="74000"/>
                  <a:lumMod val="100000"/>
                </a:schemeClr>
              </a:gs>
            </a:gsLst>
            <a:lin ang="15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645946" y="5907091"/>
            <a:ext cx="290509" cy="29050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73000"/>
                </a:schemeClr>
              </a:gs>
              <a:gs pos="73000">
                <a:schemeClr val="accent1">
                  <a:lumMod val="75000"/>
                  <a:alpha val="91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982199" y="4635803"/>
            <a:ext cx="502937" cy="502937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152">
                <a:srgbClr val="4E2F78">
                  <a:alpha val="15000"/>
                </a:srgbClr>
              </a:gs>
              <a:gs pos="100000">
                <a:schemeClr val="accent1">
                  <a:lumMod val="60000"/>
                  <a:lumOff val="40000"/>
                  <a:alpha val="67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8712200" y="0"/>
            <a:ext cx="3479800" cy="2190750"/>
          </a:xfrm>
          <a:custGeom>
            <a:avLst/>
            <a:gdLst>
              <a:gd name="T0" fmla="*/ 0 w 3312"/>
              <a:gd name="T1" fmla="*/ 0 h 2082"/>
              <a:gd name="T2" fmla="*/ 684 w 3312"/>
              <a:gd name="T3" fmla="*/ 744 h 2082"/>
              <a:gd name="T4" fmla="*/ 1692 w 3312"/>
              <a:gd name="T5" fmla="*/ 1296 h 2082"/>
              <a:gd name="T6" fmla="*/ 2094 w 3312"/>
              <a:gd name="T7" fmla="*/ 1652 h 2082"/>
              <a:gd name="T8" fmla="*/ 3312 w 3312"/>
              <a:gd name="T9" fmla="*/ 1848 h 2082"/>
              <a:gd name="T10" fmla="*/ 3312 w 3312"/>
              <a:gd name="T11" fmla="*/ 0 h 2082"/>
              <a:gd name="T12" fmla="*/ 0 w 3312"/>
              <a:gd name="T13" fmla="*/ 0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2" h="2082">
                <a:moveTo>
                  <a:pt x="0" y="0"/>
                </a:moveTo>
                <a:cubicBezTo>
                  <a:pt x="0" y="0"/>
                  <a:pt x="54" y="510"/>
                  <a:pt x="684" y="744"/>
                </a:cubicBezTo>
                <a:cubicBezTo>
                  <a:pt x="1314" y="978"/>
                  <a:pt x="1608" y="1236"/>
                  <a:pt x="1692" y="1296"/>
                </a:cubicBezTo>
                <a:cubicBezTo>
                  <a:pt x="1776" y="1356"/>
                  <a:pt x="1977" y="1578"/>
                  <a:pt x="2094" y="1652"/>
                </a:cubicBezTo>
                <a:cubicBezTo>
                  <a:pt x="2361" y="1819"/>
                  <a:pt x="2862" y="2082"/>
                  <a:pt x="3312" y="1848"/>
                </a:cubicBezTo>
                <a:cubicBezTo>
                  <a:pt x="3312" y="1504"/>
                  <a:pt x="3312" y="0"/>
                  <a:pt x="331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75000"/>
                  <a:alpha val="60000"/>
                </a:schemeClr>
              </a:gs>
              <a:gs pos="100000">
                <a:schemeClr val="accent1">
                  <a:lumMod val="20000"/>
                  <a:lumOff val="80000"/>
                  <a:alpha val="74000"/>
                </a:schemeClr>
              </a:gs>
            </a:gsLst>
            <a:lin ang="174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05550" y="5907091"/>
            <a:ext cx="704850" cy="70485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152">
                <a:srgbClr val="4E2F78">
                  <a:alpha val="15000"/>
                </a:srgbClr>
              </a:gs>
              <a:gs pos="100000">
                <a:schemeClr val="accent1">
                  <a:lumMod val="60000"/>
                  <a:lumOff val="40000"/>
                  <a:alpha val="67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4963886" y="4409952"/>
            <a:ext cx="2264229" cy="502784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1" y="2869846"/>
            <a:ext cx="7772398" cy="70391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1" y="3665833"/>
            <a:ext cx="7772398" cy="48231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46000">
              <a:schemeClr val="accent1">
                <a:lumMod val="77000"/>
              </a:schemeClr>
            </a:gs>
            <a:gs pos="100000">
              <a:schemeClr val="accent2">
                <a:lumMod val="75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 rot="17354000">
            <a:off x="-640092" y="-2099819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33000">
                <a:schemeClr val="accent1">
                  <a:lumMod val="75000"/>
                  <a:alpha val="70000"/>
                </a:schemeClr>
              </a:gs>
              <a:gs pos="74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Freeform 13"/>
          <p:cNvSpPr/>
          <p:nvPr/>
        </p:nvSpPr>
        <p:spPr bwMode="auto">
          <a:xfrm rot="16200000">
            <a:off x="126386" y="-126386"/>
            <a:ext cx="3670301" cy="3923074"/>
          </a:xfrm>
          <a:custGeom>
            <a:avLst/>
            <a:gdLst>
              <a:gd name="T0" fmla="*/ 0 w 3312"/>
              <a:gd name="T1" fmla="*/ 0 h 2082"/>
              <a:gd name="T2" fmla="*/ 684 w 3312"/>
              <a:gd name="T3" fmla="*/ 744 h 2082"/>
              <a:gd name="T4" fmla="*/ 1692 w 3312"/>
              <a:gd name="T5" fmla="*/ 1296 h 2082"/>
              <a:gd name="T6" fmla="*/ 2094 w 3312"/>
              <a:gd name="T7" fmla="*/ 1652 h 2082"/>
              <a:gd name="T8" fmla="*/ 3312 w 3312"/>
              <a:gd name="T9" fmla="*/ 1848 h 2082"/>
              <a:gd name="T10" fmla="*/ 3312 w 3312"/>
              <a:gd name="T11" fmla="*/ 0 h 2082"/>
              <a:gd name="T12" fmla="*/ 0 w 3312"/>
              <a:gd name="T13" fmla="*/ 0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2" h="2082">
                <a:moveTo>
                  <a:pt x="0" y="0"/>
                </a:moveTo>
                <a:cubicBezTo>
                  <a:pt x="0" y="0"/>
                  <a:pt x="54" y="510"/>
                  <a:pt x="684" y="744"/>
                </a:cubicBezTo>
                <a:cubicBezTo>
                  <a:pt x="1314" y="978"/>
                  <a:pt x="1608" y="1236"/>
                  <a:pt x="1692" y="1296"/>
                </a:cubicBezTo>
                <a:cubicBezTo>
                  <a:pt x="1776" y="1356"/>
                  <a:pt x="1977" y="1578"/>
                  <a:pt x="2094" y="1652"/>
                </a:cubicBezTo>
                <a:cubicBezTo>
                  <a:pt x="2361" y="1819"/>
                  <a:pt x="2862" y="2082"/>
                  <a:pt x="3312" y="1848"/>
                </a:cubicBezTo>
                <a:cubicBezTo>
                  <a:pt x="3312" y="1504"/>
                  <a:pt x="3312" y="0"/>
                  <a:pt x="331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1">
                  <a:lumMod val="100000"/>
                  <a:alpha val="77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89172" y="1747531"/>
            <a:ext cx="1413656" cy="1413656"/>
          </a:xfrm>
          <a:prstGeom prst="ellipse">
            <a:avLst/>
          </a:prstGeom>
          <a:noFill/>
          <a:ln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6700" y="3418663"/>
            <a:ext cx="6565900" cy="64851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6700" y="4153157"/>
            <a:ext cx="6565900" cy="119877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tx2">
                <a:alpha val="98000"/>
              </a:schemeClr>
            </a:gs>
            <a:gs pos="9300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856344" y="362286"/>
            <a:ext cx="1265464" cy="1645647"/>
          </a:xfrm>
          <a:custGeom>
            <a:avLst/>
            <a:gdLst>
              <a:gd name="connsiteX0" fmla="*/ 1617453 w 2256600"/>
              <a:gd name="connsiteY0" fmla="*/ 677622 h 2926778"/>
              <a:gd name="connsiteX1" fmla="*/ 1465053 w 2256600"/>
              <a:gd name="connsiteY1" fmla="*/ 563322 h 2926778"/>
              <a:gd name="connsiteX2" fmla="*/ 1381233 w 2256600"/>
              <a:gd name="connsiteY2" fmla="*/ 327102 h 2926778"/>
              <a:gd name="connsiteX3" fmla="*/ 1320273 w 2256600"/>
              <a:gd name="connsiteY3" fmla="*/ 121362 h 2926778"/>
              <a:gd name="connsiteX4" fmla="*/ 1129773 w 2256600"/>
              <a:gd name="connsiteY4" fmla="*/ 22302 h 2926778"/>
              <a:gd name="connsiteX5" fmla="*/ 786873 w 2256600"/>
              <a:gd name="connsiteY5" fmla="*/ 7062 h 2926778"/>
              <a:gd name="connsiteX6" fmla="*/ 550653 w 2256600"/>
              <a:gd name="connsiteY6" fmla="*/ 113742 h 2926778"/>
              <a:gd name="connsiteX7" fmla="*/ 299193 w 2256600"/>
              <a:gd name="connsiteY7" fmla="*/ 311862 h 2926778"/>
              <a:gd name="connsiteX8" fmla="*/ 116313 w 2256600"/>
              <a:gd name="connsiteY8" fmla="*/ 578562 h 2926778"/>
              <a:gd name="connsiteX9" fmla="*/ 9633 w 2256600"/>
              <a:gd name="connsiteY9" fmla="*/ 944322 h 2926778"/>
              <a:gd name="connsiteX10" fmla="*/ 24873 w 2256600"/>
              <a:gd name="connsiteY10" fmla="*/ 1317702 h 2926778"/>
              <a:gd name="connsiteX11" fmla="*/ 184893 w 2256600"/>
              <a:gd name="connsiteY11" fmla="*/ 1675842 h 2926778"/>
              <a:gd name="connsiteX12" fmla="*/ 405873 w 2256600"/>
              <a:gd name="connsiteY12" fmla="*/ 1942542 h 2926778"/>
              <a:gd name="connsiteX13" fmla="*/ 634473 w 2256600"/>
              <a:gd name="connsiteY13" fmla="*/ 2133042 h 2926778"/>
              <a:gd name="connsiteX14" fmla="*/ 840213 w 2256600"/>
              <a:gd name="connsiteY14" fmla="*/ 2376882 h 2926778"/>
              <a:gd name="connsiteX15" fmla="*/ 1190733 w 2256600"/>
              <a:gd name="connsiteY15" fmla="*/ 2773122 h 2926778"/>
              <a:gd name="connsiteX16" fmla="*/ 1571733 w 2256600"/>
              <a:gd name="connsiteY16" fmla="*/ 2925522 h 2926778"/>
              <a:gd name="connsiteX17" fmla="*/ 1853673 w 2256600"/>
              <a:gd name="connsiteY17" fmla="*/ 2834082 h 2926778"/>
              <a:gd name="connsiteX18" fmla="*/ 1983213 w 2256600"/>
              <a:gd name="connsiteY18" fmla="*/ 2635962 h 2926778"/>
              <a:gd name="connsiteX19" fmla="*/ 2112753 w 2256600"/>
              <a:gd name="connsiteY19" fmla="*/ 2178762 h 2926778"/>
              <a:gd name="connsiteX20" fmla="*/ 2227053 w 2256600"/>
              <a:gd name="connsiteY20" fmla="*/ 1660602 h 2926778"/>
              <a:gd name="connsiteX21" fmla="*/ 2249913 w 2256600"/>
              <a:gd name="connsiteY21" fmla="*/ 1249122 h 2926778"/>
              <a:gd name="connsiteX22" fmla="*/ 2127993 w 2256600"/>
              <a:gd name="connsiteY22" fmla="*/ 967182 h 2926778"/>
              <a:gd name="connsiteX23" fmla="*/ 1952733 w 2256600"/>
              <a:gd name="connsiteY23" fmla="*/ 784302 h 2926778"/>
              <a:gd name="connsiteX24" fmla="*/ 1769853 w 2256600"/>
              <a:gd name="connsiteY24" fmla="*/ 730962 h 2926778"/>
              <a:gd name="connsiteX25" fmla="*/ 1617453 w 2256600"/>
              <a:gd name="connsiteY25" fmla="*/ 677622 h 2926778"/>
              <a:gd name="connsiteX0-1" fmla="*/ 1617453 w 2256600"/>
              <a:gd name="connsiteY0-2" fmla="*/ 686683 h 2935839"/>
              <a:gd name="connsiteX1-3" fmla="*/ 1465053 w 2256600"/>
              <a:gd name="connsiteY1-4" fmla="*/ 572383 h 2935839"/>
              <a:gd name="connsiteX2-5" fmla="*/ 1381233 w 2256600"/>
              <a:gd name="connsiteY2-6" fmla="*/ 336163 h 2935839"/>
              <a:gd name="connsiteX3-7" fmla="*/ 1320273 w 2256600"/>
              <a:gd name="connsiteY3-8" fmla="*/ 130423 h 2935839"/>
              <a:gd name="connsiteX4-9" fmla="*/ 1115486 w 2256600"/>
              <a:gd name="connsiteY4-10" fmla="*/ 12313 h 2935839"/>
              <a:gd name="connsiteX5-11" fmla="*/ 786873 w 2256600"/>
              <a:gd name="connsiteY5-12" fmla="*/ 16123 h 2935839"/>
              <a:gd name="connsiteX6-13" fmla="*/ 550653 w 2256600"/>
              <a:gd name="connsiteY6-14" fmla="*/ 122803 h 2935839"/>
              <a:gd name="connsiteX7-15" fmla="*/ 299193 w 2256600"/>
              <a:gd name="connsiteY7-16" fmla="*/ 320923 h 2935839"/>
              <a:gd name="connsiteX8-17" fmla="*/ 116313 w 2256600"/>
              <a:gd name="connsiteY8-18" fmla="*/ 587623 h 2935839"/>
              <a:gd name="connsiteX9-19" fmla="*/ 9633 w 2256600"/>
              <a:gd name="connsiteY9-20" fmla="*/ 953383 h 2935839"/>
              <a:gd name="connsiteX10-21" fmla="*/ 24873 w 2256600"/>
              <a:gd name="connsiteY10-22" fmla="*/ 1326763 h 2935839"/>
              <a:gd name="connsiteX11-23" fmla="*/ 184893 w 2256600"/>
              <a:gd name="connsiteY11-24" fmla="*/ 1684903 h 2935839"/>
              <a:gd name="connsiteX12-25" fmla="*/ 405873 w 2256600"/>
              <a:gd name="connsiteY12-26" fmla="*/ 1951603 h 2935839"/>
              <a:gd name="connsiteX13-27" fmla="*/ 634473 w 2256600"/>
              <a:gd name="connsiteY13-28" fmla="*/ 2142103 h 2935839"/>
              <a:gd name="connsiteX14-29" fmla="*/ 840213 w 2256600"/>
              <a:gd name="connsiteY14-30" fmla="*/ 2385943 h 2935839"/>
              <a:gd name="connsiteX15-31" fmla="*/ 1190733 w 2256600"/>
              <a:gd name="connsiteY15-32" fmla="*/ 2782183 h 2935839"/>
              <a:gd name="connsiteX16-33" fmla="*/ 1571733 w 2256600"/>
              <a:gd name="connsiteY16-34" fmla="*/ 2934583 h 2935839"/>
              <a:gd name="connsiteX17-35" fmla="*/ 1853673 w 2256600"/>
              <a:gd name="connsiteY17-36" fmla="*/ 2843143 h 2935839"/>
              <a:gd name="connsiteX18-37" fmla="*/ 1983213 w 2256600"/>
              <a:gd name="connsiteY18-38" fmla="*/ 2645023 h 2935839"/>
              <a:gd name="connsiteX19-39" fmla="*/ 2112753 w 2256600"/>
              <a:gd name="connsiteY19-40" fmla="*/ 2187823 h 2935839"/>
              <a:gd name="connsiteX20-41" fmla="*/ 2227053 w 2256600"/>
              <a:gd name="connsiteY20-42" fmla="*/ 1669663 h 2935839"/>
              <a:gd name="connsiteX21-43" fmla="*/ 2249913 w 2256600"/>
              <a:gd name="connsiteY21-44" fmla="*/ 1258183 h 2935839"/>
              <a:gd name="connsiteX22-45" fmla="*/ 2127993 w 2256600"/>
              <a:gd name="connsiteY22-46" fmla="*/ 976243 h 2935839"/>
              <a:gd name="connsiteX23-47" fmla="*/ 1952733 w 2256600"/>
              <a:gd name="connsiteY23-48" fmla="*/ 793363 h 2935839"/>
              <a:gd name="connsiteX24-49" fmla="*/ 1769853 w 2256600"/>
              <a:gd name="connsiteY24-50" fmla="*/ 740023 h 2935839"/>
              <a:gd name="connsiteX25-51" fmla="*/ 1617453 w 2256600"/>
              <a:gd name="connsiteY25-52" fmla="*/ 686683 h 2935839"/>
              <a:gd name="connsiteX0-53" fmla="*/ 1617453 w 2256600"/>
              <a:gd name="connsiteY0-54" fmla="*/ 686683 h 2935839"/>
              <a:gd name="connsiteX1-55" fmla="*/ 1465053 w 2256600"/>
              <a:gd name="connsiteY1-56" fmla="*/ 572383 h 2935839"/>
              <a:gd name="connsiteX2-57" fmla="*/ 1385995 w 2256600"/>
              <a:gd name="connsiteY2-58" fmla="*/ 345688 h 2935839"/>
              <a:gd name="connsiteX3-59" fmla="*/ 1320273 w 2256600"/>
              <a:gd name="connsiteY3-60" fmla="*/ 130423 h 2935839"/>
              <a:gd name="connsiteX4-61" fmla="*/ 1115486 w 2256600"/>
              <a:gd name="connsiteY4-62" fmla="*/ 12313 h 2935839"/>
              <a:gd name="connsiteX5-63" fmla="*/ 786873 w 2256600"/>
              <a:gd name="connsiteY5-64" fmla="*/ 16123 h 2935839"/>
              <a:gd name="connsiteX6-65" fmla="*/ 550653 w 2256600"/>
              <a:gd name="connsiteY6-66" fmla="*/ 122803 h 2935839"/>
              <a:gd name="connsiteX7-67" fmla="*/ 299193 w 2256600"/>
              <a:gd name="connsiteY7-68" fmla="*/ 320923 h 2935839"/>
              <a:gd name="connsiteX8-69" fmla="*/ 116313 w 2256600"/>
              <a:gd name="connsiteY8-70" fmla="*/ 587623 h 2935839"/>
              <a:gd name="connsiteX9-71" fmla="*/ 9633 w 2256600"/>
              <a:gd name="connsiteY9-72" fmla="*/ 953383 h 2935839"/>
              <a:gd name="connsiteX10-73" fmla="*/ 24873 w 2256600"/>
              <a:gd name="connsiteY10-74" fmla="*/ 1326763 h 2935839"/>
              <a:gd name="connsiteX11-75" fmla="*/ 184893 w 2256600"/>
              <a:gd name="connsiteY11-76" fmla="*/ 1684903 h 2935839"/>
              <a:gd name="connsiteX12-77" fmla="*/ 405873 w 2256600"/>
              <a:gd name="connsiteY12-78" fmla="*/ 1951603 h 2935839"/>
              <a:gd name="connsiteX13-79" fmla="*/ 634473 w 2256600"/>
              <a:gd name="connsiteY13-80" fmla="*/ 2142103 h 2935839"/>
              <a:gd name="connsiteX14-81" fmla="*/ 840213 w 2256600"/>
              <a:gd name="connsiteY14-82" fmla="*/ 2385943 h 2935839"/>
              <a:gd name="connsiteX15-83" fmla="*/ 1190733 w 2256600"/>
              <a:gd name="connsiteY15-84" fmla="*/ 2782183 h 2935839"/>
              <a:gd name="connsiteX16-85" fmla="*/ 1571733 w 2256600"/>
              <a:gd name="connsiteY16-86" fmla="*/ 2934583 h 2935839"/>
              <a:gd name="connsiteX17-87" fmla="*/ 1853673 w 2256600"/>
              <a:gd name="connsiteY17-88" fmla="*/ 2843143 h 2935839"/>
              <a:gd name="connsiteX18-89" fmla="*/ 1983213 w 2256600"/>
              <a:gd name="connsiteY18-90" fmla="*/ 2645023 h 2935839"/>
              <a:gd name="connsiteX19-91" fmla="*/ 2112753 w 2256600"/>
              <a:gd name="connsiteY19-92" fmla="*/ 2187823 h 2935839"/>
              <a:gd name="connsiteX20-93" fmla="*/ 2227053 w 2256600"/>
              <a:gd name="connsiteY20-94" fmla="*/ 1669663 h 2935839"/>
              <a:gd name="connsiteX21-95" fmla="*/ 2249913 w 2256600"/>
              <a:gd name="connsiteY21-96" fmla="*/ 1258183 h 2935839"/>
              <a:gd name="connsiteX22-97" fmla="*/ 2127993 w 2256600"/>
              <a:gd name="connsiteY22-98" fmla="*/ 976243 h 2935839"/>
              <a:gd name="connsiteX23-99" fmla="*/ 1952733 w 2256600"/>
              <a:gd name="connsiteY23-100" fmla="*/ 793363 h 2935839"/>
              <a:gd name="connsiteX24-101" fmla="*/ 1769853 w 2256600"/>
              <a:gd name="connsiteY24-102" fmla="*/ 740023 h 2935839"/>
              <a:gd name="connsiteX25-103" fmla="*/ 1617453 w 2256600"/>
              <a:gd name="connsiteY25-104" fmla="*/ 686683 h 2935839"/>
              <a:gd name="connsiteX0-105" fmla="*/ 1617453 w 2256600"/>
              <a:gd name="connsiteY0-106" fmla="*/ 686683 h 2935839"/>
              <a:gd name="connsiteX1-107" fmla="*/ 1465053 w 2256600"/>
              <a:gd name="connsiteY1-108" fmla="*/ 572383 h 2935839"/>
              <a:gd name="connsiteX2-109" fmla="*/ 1385995 w 2256600"/>
              <a:gd name="connsiteY2-110" fmla="*/ 345688 h 2935839"/>
              <a:gd name="connsiteX3-111" fmla="*/ 1320273 w 2256600"/>
              <a:gd name="connsiteY3-112" fmla="*/ 130423 h 2935839"/>
              <a:gd name="connsiteX4-113" fmla="*/ 1115486 w 2256600"/>
              <a:gd name="connsiteY4-114" fmla="*/ 12313 h 2935839"/>
              <a:gd name="connsiteX5-115" fmla="*/ 786873 w 2256600"/>
              <a:gd name="connsiteY5-116" fmla="*/ 16123 h 2935839"/>
              <a:gd name="connsiteX6-117" fmla="*/ 550653 w 2256600"/>
              <a:gd name="connsiteY6-118" fmla="*/ 122803 h 2935839"/>
              <a:gd name="connsiteX7-119" fmla="*/ 299193 w 2256600"/>
              <a:gd name="connsiteY7-120" fmla="*/ 320923 h 2935839"/>
              <a:gd name="connsiteX8-121" fmla="*/ 116313 w 2256600"/>
              <a:gd name="connsiteY8-122" fmla="*/ 587623 h 2935839"/>
              <a:gd name="connsiteX9-123" fmla="*/ 9633 w 2256600"/>
              <a:gd name="connsiteY9-124" fmla="*/ 953383 h 2935839"/>
              <a:gd name="connsiteX10-125" fmla="*/ 24873 w 2256600"/>
              <a:gd name="connsiteY10-126" fmla="*/ 1326763 h 2935839"/>
              <a:gd name="connsiteX11-127" fmla="*/ 184893 w 2256600"/>
              <a:gd name="connsiteY11-128" fmla="*/ 1684903 h 2935839"/>
              <a:gd name="connsiteX12-129" fmla="*/ 405873 w 2256600"/>
              <a:gd name="connsiteY12-130" fmla="*/ 1951603 h 2935839"/>
              <a:gd name="connsiteX13-131" fmla="*/ 634473 w 2256600"/>
              <a:gd name="connsiteY13-132" fmla="*/ 2142103 h 2935839"/>
              <a:gd name="connsiteX14-133" fmla="*/ 840213 w 2256600"/>
              <a:gd name="connsiteY14-134" fmla="*/ 2385943 h 2935839"/>
              <a:gd name="connsiteX15-135" fmla="*/ 1190733 w 2256600"/>
              <a:gd name="connsiteY15-136" fmla="*/ 2782183 h 2935839"/>
              <a:gd name="connsiteX16-137" fmla="*/ 1571733 w 2256600"/>
              <a:gd name="connsiteY16-138" fmla="*/ 2934583 h 2935839"/>
              <a:gd name="connsiteX17-139" fmla="*/ 1853673 w 2256600"/>
              <a:gd name="connsiteY17-140" fmla="*/ 2843143 h 2935839"/>
              <a:gd name="connsiteX18-141" fmla="*/ 1983213 w 2256600"/>
              <a:gd name="connsiteY18-142" fmla="*/ 2645023 h 2935839"/>
              <a:gd name="connsiteX19-143" fmla="*/ 2112753 w 2256600"/>
              <a:gd name="connsiteY19-144" fmla="*/ 2187823 h 2935839"/>
              <a:gd name="connsiteX20-145" fmla="*/ 2227053 w 2256600"/>
              <a:gd name="connsiteY20-146" fmla="*/ 1669663 h 2935839"/>
              <a:gd name="connsiteX21-147" fmla="*/ 2249913 w 2256600"/>
              <a:gd name="connsiteY21-148" fmla="*/ 1258183 h 2935839"/>
              <a:gd name="connsiteX22-149" fmla="*/ 2127993 w 2256600"/>
              <a:gd name="connsiteY22-150" fmla="*/ 976243 h 2935839"/>
              <a:gd name="connsiteX23-151" fmla="*/ 1952733 w 2256600"/>
              <a:gd name="connsiteY23-152" fmla="*/ 793363 h 2935839"/>
              <a:gd name="connsiteX24-153" fmla="*/ 1769853 w 2256600"/>
              <a:gd name="connsiteY24-154" fmla="*/ 740023 h 2935839"/>
              <a:gd name="connsiteX25-155" fmla="*/ 1617453 w 2256600"/>
              <a:gd name="connsiteY25-156" fmla="*/ 686683 h 2935839"/>
              <a:gd name="connsiteX0-157" fmla="*/ 1617453 w 2256600"/>
              <a:gd name="connsiteY0-158" fmla="*/ 686168 h 2935324"/>
              <a:gd name="connsiteX1-159" fmla="*/ 1465053 w 2256600"/>
              <a:gd name="connsiteY1-160" fmla="*/ 571868 h 2935324"/>
              <a:gd name="connsiteX2-161" fmla="*/ 1385995 w 2256600"/>
              <a:gd name="connsiteY2-162" fmla="*/ 345173 h 2935324"/>
              <a:gd name="connsiteX3-163" fmla="*/ 1320273 w 2256600"/>
              <a:gd name="connsiteY3-164" fmla="*/ 129908 h 2935324"/>
              <a:gd name="connsiteX4-165" fmla="*/ 1115486 w 2256600"/>
              <a:gd name="connsiteY4-166" fmla="*/ 11798 h 2935324"/>
              <a:gd name="connsiteX5-167" fmla="*/ 786873 w 2256600"/>
              <a:gd name="connsiteY5-168" fmla="*/ 15608 h 2935324"/>
              <a:gd name="connsiteX6-169" fmla="*/ 538746 w 2256600"/>
              <a:gd name="connsiteY6-170" fmla="*/ 112763 h 2935324"/>
              <a:gd name="connsiteX7-171" fmla="*/ 299193 w 2256600"/>
              <a:gd name="connsiteY7-172" fmla="*/ 320408 h 2935324"/>
              <a:gd name="connsiteX8-173" fmla="*/ 116313 w 2256600"/>
              <a:gd name="connsiteY8-174" fmla="*/ 587108 h 2935324"/>
              <a:gd name="connsiteX9-175" fmla="*/ 9633 w 2256600"/>
              <a:gd name="connsiteY9-176" fmla="*/ 952868 h 2935324"/>
              <a:gd name="connsiteX10-177" fmla="*/ 24873 w 2256600"/>
              <a:gd name="connsiteY10-178" fmla="*/ 1326248 h 2935324"/>
              <a:gd name="connsiteX11-179" fmla="*/ 184893 w 2256600"/>
              <a:gd name="connsiteY11-180" fmla="*/ 1684388 h 2935324"/>
              <a:gd name="connsiteX12-181" fmla="*/ 405873 w 2256600"/>
              <a:gd name="connsiteY12-182" fmla="*/ 1951088 h 2935324"/>
              <a:gd name="connsiteX13-183" fmla="*/ 634473 w 2256600"/>
              <a:gd name="connsiteY13-184" fmla="*/ 2141588 h 2935324"/>
              <a:gd name="connsiteX14-185" fmla="*/ 840213 w 2256600"/>
              <a:gd name="connsiteY14-186" fmla="*/ 2385428 h 2935324"/>
              <a:gd name="connsiteX15-187" fmla="*/ 1190733 w 2256600"/>
              <a:gd name="connsiteY15-188" fmla="*/ 2781668 h 2935324"/>
              <a:gd name="connsiteX16-189" fmla="*/ 1571733 w 2256600"/>
              <a:gd name="connsiteY16-190" fmla="*/ 2934068 h 2935324"/>
              <a:gd name="connsiteX17-191" fmla="*/ 1853673 w 2256600"/>
              <a:gd name="connsiteY17-192" fmla="*/ 2842628 h 2935324"/>
              <a:gd name="connsiteX18-193" fmla="*/ 1983213 w 2256600"/>
              <a:gd name="connsiteY18-194" fmla="*/ 2644508 h 2935324"/>
              <a:gd name="connsiteX19-195" fmla="*/ 2112753 w 2256600"/>
              <a:gd name="connsiteY19-196" fmla="*/ 2187308 h 2935324"/>
              <a:gd name="connsiteX20-197" fmla="*/ 2227053 w 2256600"/>
              <a:gd name="connsiteY20-198" fmla="*/ 1669148 h 2935324"/>
              <a:gd name="connsiteX21-199" fmla="*/ 2249913 w 2256600"/>
              <a:gd name="connsiteY21-200" fmla="*/ 1257668 h 2935324"/>
              <a:gd name="connsiteX22-201" fmla="*/ 2127993 w 2256600"/>
              <a:gd name="connsiteY22-202" fmla="*/ 975728 h 2935324"/>
              <a:gd name="connsiteX23-203" fmla="*/ 1952733 w 2256600"/>
              <a:gd name="connsiteY23-204" fmla="*/ 792848 h 2935324"/>
              <a:gd name="connsiteX24-205" fmla="*/ 1769853 w 2256600"/>
              <a:gd name="connsiteY24-206" fmla="*/ 739508 h 2935324"/>
              <a:gd name="connsiteX25-207" fmla="*/ 1617453 w 2256600"/>
              <a:gd name="connsiteY25-208" fmla="*/ 686168 h 2935324"/>
              <a:gd name="connsiteX0-209" fmla="*/ 1616094 w 2255241"/>
              <a:gd name="connsiteY0-210" fmla="*/ 686168 h 2935324"/>
              <a:gd name="connsiteX1-211" fmla="*/ 1463694 w 2255241"/>
              <a:gd name="connsiteY1-212" fmla="*/ 571868 h 2935324"/>
              <a:gd name="connsiteX2-213" fmla="*/ 1384636 w 2255241"/>
              <a:gd name="connsiteY2-214" fmla="*/ 345173 h 2935324"/>
              <a:gd name="connsiteX3-215" fmla="*/ 1318914 w 2255241"/>
              <a:gd name="connsiteY3-216" fmla="*/ 129908 h 2935324"/>
              <a:gd name="connsiteX4-217" fmla="*/ 1114127 w 2255241"/>
              <a:gd name="connsiteY4-218" fmla="*/ 11798 h 2935324"/>
              <a:gd name="connsiteX5-219" fmla="*/ 785514 w 2255241"/>
              <a:gd name="connsiteY5-220" fmla="*/ 15608 h 2935324"/>
              <a:gd name="connsiteX6-221" fmla="*/ 537387 w 2255241"/>
              <a:gd name="connsiteY6-222" fmla="*/ 112763 h 2935324"/>
              <a:gd name="connsiteX7-223" fmla="*/ 297834 w 2255241"/>
              <a:gd name="connsiteY7-224" fmla="*/ 320408 h 2935324"/>
              <a:gd name="connsiteX8-225" fmla="*/ 95904 w 2255241"/>
              <a:gd name="connsiteY8-226" fmla="*/ 603777 h 2935324"/>
              <a:gd name="connsiteX9-227" fmla="*/ 8274 w 2255241"/>
              <a:gd name="connsiteY9-228" fmla="*/ 952868 h 2935324"/>
              <a:gd name="connsiteX10-229" fmla="*/ 23514 w 2255241"/>
              <a:gd name="connsiteY10-230" fmla="*/ 1326248 h 2935324"/>
              <a:gd name="connsiteX11-231" fmla="*/ 183534 w 2255241"/>
              <a:gd name="connsiteY11-232" fmla="*/ 1684388 h 2935324"/>
              <a:gd name="connsiteX12-233" fmla="*/ 404514 w 2255241"/>
              <a:gd name="connsiteY12-234" fmla="*/ 1951088 h 2935324"/>
              <a:gd name="connsiteX13-235" fmla="*/ 633114 w 2255241"/>
              <a:gd name="connsiteY13-236" fmla="*/ 2141588 h 2935324"/>
              <a:gd name="connsiteX14-237" fmla="*/ 838854 w 2255241"/>
              <a:gd name="connsiteY14-238" fmla="*/ 2385428 h 2935324"/>
              <a:gd name="connsiteX15-239" fmla="*/ 1189374 w 2255241"/>
              <a:gd name="connsiteY15-240" fmla="*/ 2781668 h 2935324"/>
              <a:gd name="connsiteX16-241" fmla="*/ 1570374 w 2255241"/>
              <a:gd name="connsiteY16-242" fmla="*/ 2934068 h 2935324"/>
              <a:gd name="connsiteX17-243" fmla="*/ 1852314 w 2255241"/>
              <a:gd name="connsiteY17-244" fmla="*/ 2842628 h 2935324"/>
              <a:gd name="connsiteX18-245" fmla="*/ 1981854 w 2255241"/>
              <a:gd name="connsiteY18-246" fmla="*/ 2644508 h 2935324"/>
              <a:gd name="connsiteX19-247" fmla="*/ 2111394 w 2255241"/>
              <a:gd name="connsiteY19-248" fmla="*/ 2187308 h 2935324"/>
              <a:gd name="connsiteX20-249" fmla="*/ 2225694 w 2255241"/>
              <a:gd name="connsiteY20-250" fmla="*/ 1669148 h 2935324"/>
              <a:gd name="connsiteX21-251" fmla="*/ 2248554 w 2255241"/>
              <a:gd name="connsiteY21-252" fmla="*/ 1257668 h 2935324"/>
              <a:gd name="connsiteX22-253" fmla="*/ 2126634 w 2255241"/>
              <a:gd name="connsiteY22-254" fmla="*/ 975728 h 2935324"/>
              <a:gd name="connsiteX23-255" fmla="*/ 1951374 w 2255241"/>
              <a:gd name="connsiteY23-256" fmla="*/ 792848 h 2935324"/>
              <a:gd name="connsiteX24-257" fmla="*/ 1768494 w 2255241"/>
              <a:gd name="connsiteY24-258" fmla="*/ 739508 h 2935324"/>
              <a:gd name="connsiteX25-259" fmla="*/ 1616094 w 2255241"/>
              <a:gd name="connsiteY25-260" fmla="*/ 686168 h 2935324"/>
              <a:gd name="connsiteX0-261" fmla="*/ 1627065 w 2266212"/>
              <a:gd name="connsiteY0-262" fmla="*/ 686168 h 2935324"/>
              <a:gd name="connsiteX1-263" fmla="*/ 1474665 w 2266212"/>
              <a:gd name="connsiteY1-264" fmla="*/ 571868 h 2935324"/>
              <a:gd name="connsiteX2-265" fmla="*/ 1395607 w 2266212"/>
              <a:gd name="connsiteY2-266" fmla="*/ 345173 h 2935324"/>
              <a:gd name="connsiteX3-267" fmla="*/ 1329885 w 2266212"/>
              <a:gd name="connsiteY3-268" fmla="*/ 129908 h 2935324"/>
              <a:gd name="connsiteX4-269" fmla="*/ 1125098 w 2266212"/>
              <a:gd name="connsiteY4-270" fmla="*/ 11798 h 2935324"/>
              <a:gd name="connsiteX5-271" fmla="*/ 796485 w 2266212"/>
              <a:gd name="connsiteY5-272" fmla="*/ 15608 h 2935324"/>
              <a:gd name="connsiteX6-273" fmla="*/ 548358 w 2266212"/>
              <a:gd name="connsiteY6-274" fmla="*/ 112763 h 2935324"/>
              <a:gd name="connsiteX7-275" fmla="*/ 308805 w 2266212"/>
              <a:gd name="connsiteY7-276" fmla="*/ 320408 h 2935324"/>
              <a:gd name="connsiteX8-277" fmla="*/ 106875 w 2266212"/>
              <a:gd name="connsiteY8-278" fmla="*/ 603777 h 2935324"/>
              <a:gd name="connsiteX9-279" fmla="*/ 4957 w 2266212"/>
              <a:gd name="connsiteY9-280" fmla="*/ 952868 h 2935324"/>
              <a:gd name="connsiteX10-281" fmla="*/ 34485 w 2266212"/>
              <a:gd name="connsiteY10-282" fmla="*/ 1326248 h 2935324"/>
              <a:gd name="connsiteX11-283" fmla="*/ 194505 w 2266212"/>
              <a:gd name="connsiteY11-284" fmla="*/ 1684388 h 2935324"/>
              <a:gd name="connsiteX12-285" fmla="*/ 415485 w 2266212"/>
              <a:gd name="connsiteY12-286" fmla="*/ 1951088 h 2935324"/>
              <a:gd name="connsiteX13-287" fmla="*/ 644085 w 2266212"/>
              <a:gd name="connsiteY13-288" fmla="*/ 2141588 h 2935324"/>
              <a:gd name="connsiteX14-289" fmla="*/ 849825 w 2266212"/>
              <a:gd name="connsiteY14-290" fmla="*/ 2385428 h 2935324"/>
              <a:gd name="connsiteX15-291" fmla="*/ 1200345 w 2266212"/>
              <a:gd name="connsiteY15-292" fmla="*/ 2781668 h 2935324"/>
              <a:gd name="connsiteX16-293" fmla="*/ 1581345 w 2266212"/>
              <a:gd name="connsiteY16-294" fmla="*/ 2934068 h 2935324"/>
              <a:gd name="connsiteX17-295" fmla="*/ 1863285 w 2266212"/>
              <a:gd name="connsiteY17-296" fmla="*/ 2842628 h 2935324"/>
              <a:gd name="connsiteX18-297" fmla="*/ 1992825 w 2266212"/>
              <a:gd name="connsiteY18-298" fmla="*/ 2644508 h 2935324"/>
              <a:gd name="connsiteX19-299" fmla="*/ 2122365 w 2266212"/>
              <a:gd name="connsiteY19-300" fmla="*/ 2187308 h 2935324"/>
              <a:gd name="connsiteX20-301" fmla="*/ 2236665 w 2266212"/>
              <a:gd name="connsiteY20-302" fmla="*/ 1669148 h 2935324"/>
              <a:gd name="connsiteX21-303" fmla="*/ 2259525 w 2266212"/>
              <a:gd name="connsiteY21-304" fmla="*/ 1257668 h 2935324"/>
              <a:gd name="connsiteX22-305" fmla="*/ 2137605 w 2266212"/>
              <a:gd name="connsiteY22-306" fmla="*/ 975728 h 2935324"/>
              <a:gd name="connsiteX23-307" fmla="*/ 1962345 w 2266212"/>
              <a:gd name="connsiteY23-308" fmla="*/ 792848 h 2935324"/>
              <a:gd name="connsiteX24-309" fmla="*/ 1779465 w 2266212"/>
              <a:gd name="connsiteY24-310" fmla="*/ 739508 h 2935324"/>
              <a:gd name="connsiteX25-311" fmla="*/ 1627065 w 2266212"/>
              <a:gd name="connsiteY25-312" fmla="*/ 686168 h 2935324"/>
              <a:gd name="connsiteX0-313" fmla="*/ 1632122 w 2271269"/>
              <a:gd name="connsiteY0-314" fmla="*/ 686168 h 2935324"/>
              <a:gd name="connsiteX1-315" fmla="*/ 1479722 w 2271269"/>
              <a:gd name="connsiteY1-316" fmla="*/ 571868 h 2935324"/>
              <a:gd name="connsiteX2-317" fmla="*/ 1400664 w 2271269"/>
              <a:gd name="connsiteY2-318" fmla="*/ 345173 h 2935324"/>
              <a:gd name="connsiteX3-319" fmla="*/ 1334942 w 2271269"/>
              <a:gd name="connsiteY3-320" fmla="*/ 129908 h 2935324"/>
              <a:gd name="connsiteX4-321" fmla="*/ 1130155 w 2271269"/>
              <a:gd name="connsiteY4-322" fmla="*/ 11798 h 2935324"/>
              <a:gd name="connsiteX5-323" fmla="*/ 801542 w 2271269"/>
              <a:gd name="connsiteY5-324" fmla="*/ 15608 h 2935324"/>
              <a:gd name="connsiteX6-325" fmla="*/ 553415 w 2271269"/>
              <a:gd name="connsiteY6-326" fmla="*/ 112763 h 2935324"/>
              <a:gd name="connsiteX7-327" fmla="*/ 313862 w 2271269"/>
              <a:gd name="connsiteY7-328" fmla="*/ 320408 h 2935324"/>
              <a:gd name="connsiteX8-329" fmla="*/ 111932 w 2271269"/>
              <a:gd name="connsiteY8-330" fmla="*/ 603777 h 2935324"/>
              <a:gd name="connsiteX9-331" fmla="*/ 10014 w 2271269"/>
              <a:gd name="connsiteY9-332" fmla="*/ 952868 h 2935324"/>
              <a:gd name="connsiteX10-333" fmla="*/ 25254 w 2271269"/>
              <a:gd name="connsiteY10-334" fmla="*/ 1328629 h 2935324"/>
              <a:gd name="connsiteX11-335" fmla="*/ 199562 w 2271269"/>
              <a:gd name="connsiteY11-336" fmla="*/ 1684388 h 2935324"/>
              <a:gd name="connsiteX12-337" fmla="*/ 420542 w 2271269"/>
              <a:gd name="connsiteY12-338" fmla="*/ 1951088 h 2935324"/>
              <a:gd name="connsiteX13-339" fmla="*/ 649142 w 2271269"/>
              <a:gd name="connsiteY13-340" fmla="*/ 2141588 h 2935324"/>
              <a:gd name="connsiteX14-341" fmla="*/ 854882 w 2271269"/>
              <a:gd name="connsiteY14-342" fmla="*/ 2385428 h 2935324"/>
              <a:gd name="connsiteX15-343" fmla="*/ 1205402 w 2271269"/>
              <a:gd name="connsiteY15-344" fmla="*/ 2781668 h 2935324"/>
              <a:gd name="connsiteX16-345" fmla="*/ 1586402 w 2271269"/>
              <a:gd name="connsiteY16-346" fmla="*/ 2934068 h 2935324"/>
              <a:gd name="connsiteX17-347" fmla="*/ 1868342 w 2271269"/>
              <a:gd name="connsiteY17-348" fmla="*/ 2842628 h 2935324"/>
              <a:gd name="connsiteX18-349" fmla="*/ 1997882 w 2271269"/>
              <a:gd name="connsiteY18-350" fmla="*/ 2644508 h 2935324"/>
              <a:gd name="connsiteX19-351" fmla="*/ 2127422 w 2271269"/>
              <a:gd name="connsiteY19-352" fmla="*/ 2187308 h 2935324"/>
              <a:gd name="connsiteX20-353" fmla="*/ 2241722 w 2271269"/>
              <a:gd name="connsiteY20-354" fmla="*/ 1669148 h 2935324"/>
              <a:gd name="connsiteX21-355" fmla="*/ 2264582 w 2271269"/>
              <a:gd name="connsiteY21-356" fmla="*/ 1257668 h 2935324"/>
              <a:gd name="connsiteX22-357" fmla="*/ 2142662 w 2271269"/>
              <a:gd name="connsiteY22-358" fmla="*/ 975728 h 2935324"/>
              <a:gd name="connsiteX23-359" fmla="*/ 1967402 w 2271269"/>
              <a:gd name="connsiteY23-360" fmla="*/ 792848 h 2935324"/>
              <a:gd name="connsiteX24-361" fmla="*/ 1784522 w 2271269"/>
              <a:gd name="connsiteY24-362" fmla="*/ 739508 h 2935324"/>
              <a:gd name="connsiteX25-363" fmla="*/ 1632122 w 2271269"/>
              <a:gd name="connsiteY25-364" fmla="*/ 686168 h 2935324"/>
              <a:gd name="connsiteX0-365" fmla="*/ 1631169 w 2270316"/>
              <a:gd name="connsiteY0-366" fmla="*/ 686168 h 2935324"/>
              <a:gd name="connsiteX1-367" fmla="*/ 1478769 w 2270316"/>
              <a:gd name="connsiteY1-368" fmla="*/ 571868 h 2935324"/>
              <a:gd name="connsiteX2-369" fmla="*/ 1399711 w 2270316"/>
              <a:gd name="connsiteY2-370" fmla="*/ 345173 h 2935324"/>
              <a:gd name="connsiteX3-371" fmla="*/ 1333989 w 2270316"/>
              <a:gd name="connsiteY3-372" fmla="*/ 129908 h 2935324"/>
              <a:gd name="connsiteX4-373" fmla="*/ 1129202 w 2270316"/>
              <a:gd name="connsiteY4-374" fmla="*/ 11798 h 2935324"/>
              <a:gd name="connsiteX5-375" fmla="*/ 800589 w 2270316"/>
              <a:gd name="connsiteY5-376" fmla="*/ 15608 h 2935324"/>
              <a:gd name="connsiteX6-377" fmla="*/ 552462 w 2270316"/>
              <a:gd name="connsiteY6-378" fmla="*/ 112763 h 2935324"/>
              <a:gd name="connsiteX7-379" fmla="*/ 312909 w 2270316"/>
              <a:gd name="connsiteY7-380" fmla="*/ 320408 h 2935324"/>
              <a:gd name="connsiteX8-381" fmla="*/ 110979 w 2270316"/>
              <a:gd name="connsiteY8-382" fmla="*/ 603777 h 2935324"/>
              <a:gd name="connsiteX9-383" fmla="*/ 9061 w 2270316"/>
              <a:gd name="connsiteY9-384" fmla="*/ 952868 h 2935324"/>
              <a:gd name="connsiteX10-385" fmla="*/ 24301 w 2270316"/>
              <a:gd name="connsiteY10-386" fmla="*/ 1328629 h 2935324"/>
              <a:gd name="connsiteX11-387" fmla="*/ 179559 w 2270316"/>
              <a:gd name="connsiteY11-388" fmla="*/ 1703438 h 2935324"/>
              <a:gd name="connsiteX12-389" fmla="*/ 419589 w 2270316"/>
              <a:gd name="connsiteY12-390" fmla="*/ 1951088 h 2935324"/>
              <a:gd name="connsiteX13-391" fmla="*/ 648189 w 2270316"/>
              <a:gd name="connsiteY13-392" fmla="*/ 2141588 h 2935324"/>
              <a:gd name="connsiteX14-393" fmla="*/ 853929 w 2270316"/>
              <a:gd name="connsiteY14-394" fmla="*/ 2385428 h 2935324"/>
              <a:gd name="connsiteX15-395" fmla="*/ 1204449 w 2270316"/>
              <a:gd name="connsiteY15-396" fmla="*/ 2781668 h 2935324"/>
              <a:gd name="connsiteX16-397" fmla="*/ 1585449 w 2270316"/>
              <a:gd name="connsiteY16-398" fmla="*/ 2934068 h 2935324"/>
              <a:gd name="connsiteX17-399" fmla="*/ 1867389 w 2270316"/>
              <a:gd name="connsiteY17-400" fmla="*/ 2842628 h 2935324"/>
              <a:gd name="connsiteX18-401" fmla="*/ 1996929 w 2270316"/>
              <a:gd name="connsiteY18-402" fmla="*/ 2644508 h 2935324"/>
              <a:gd name="connsiteX19-403" fmla="*/ 2126469 w 2270316"/>
              <a:gd name="connsiteY19-404" fmla="*/ 2187308 h 2935324"/>
              <a:gd name="connsiteX20-405" fmla="*/ 2240769 w 2270316"/>
              <a:gd name="connsiteY20-406" fmla="*/ 1669148 h 2935324"/>
              <a:gd name="connsiteX21-407" fmla="*/ 2263629 w 2270316"/>
              <a:gd name="connsiteY21-408" fmla="*/ 1257668 h 2935324"/>
              <a:gd name="connsiteX22-409" fmla="*/ 2141709 w 2270316"/>
              <a:gd name="connsiteY22-410" fmla="*/ 975728 h 2935324"/>
              <a:gd name="connsiteX23-411" fmla="*/ 1966449 w 2270316"/>
              <a:gd name="connsiteY23-412" fmla="*/ 792848 h 2935324"/>
              <a:gd name="connsiteX24-413" fmla="*/ 1783569 w 2270316"/>
              <a:gd name="connsiteY24-414" fmla="*/ 739508 h 2935324"/>
              <a:gd name="connsiteX25-415" fmla="*/ 1631169 w 2270316"/>
              <a:gd name="connsiteY25-416" fmla="*/ 686168 h 2935324"/>
              <a:gd name="connsiteX0-417" fmla="*/ 1631169 w 2270316"/>
              <a:gd name="connsiteY0-418" fmla="*/ 686168 h 2935324"/>
              <a:gd name="connsiteX1-419" fmla="*/ 1478769 w 2270316"/>
              <a:gd name="connsiteY1-420" fmla="*/ 571868 h 2935324"/>
              <a:gd name="connsiteX2-421" fmla="*/ 1399711 w 2270316"/>
              <a:gd name="connsiteY2-422" fmla="*/ 345173 h 2935324"/>
              <a:gd name="connsiteX3-423" fmla="*/ 1333989 w 2270316"/>
              <a:gd name="connsiteY3-424" fmla="*/ 129908 h 2935324"/>
              <a:gd name="connsiteX4-425" fmla="*/ 1129202 w 2270316"/>
              <a:gd name="connsiteY4-426" fmla="*/ 11798 h 2935324"/>
              <a:gd name="connsiteX5-427" fmla="*/ 800589 w 2270316"/>
              <a:gd name="connsiteY5-428" fmla="*/ 15608 h 2935324"/>
              <a:gd name="connsiteX6-429" fmla="*/ 552462 w 2270316"/>
              <a:gd name="connsiteY6-430" fmla="*/ 112763 h 2935324"/>
              <a:gd name="connsiteX7-431" fmla="*/ 312909 w 2270316"/>
              <a:gd name="connsiteY7-432" fmla="*/ 320408 h 2935324"/>
              <a:gd name="connsiteX8-433" fmla="*/ 110979 w 2270316"/>
              <a:gd name="connsiteY8-434" fmla="*/ 603777 h 2935324"/>
              <a:gd name="connsiteX9-435" fmla="*/ 9061 w 2270316"/>
              <a:gd name="connsiteY9-436" fmla="*/ 952868 h 2935324"/>
              <a:gd name="connsiteX10-437" fmla="*/ 24301 w 2270316"/>
              <a:gd name="connsiteY10-438" fmla="*/ 1328629 h 2935324"/>
              <a:gd name="connsiteX11-439" fmla="*/ 179559 w 2270316"/>
              <a:gd name="connsiteY11-440" fmla="*/ 1703438 h 2935324"/>
              <a:gd name="connsiteX12-441" fmla="*/ 402920 w 2270316"/>
              <a:gd name="connsiteY12-442" fmla="*/ 1986807 h 2935324"/>
              <a:gd name="connsiteX13-443" fmla="*/ 648189 w 2270316"/>
              <a:gd name="connsiteY13-444" fmla="*/ 2141588 h 2935324"/>
              <a:gd name="connsiteX14-445" fmla="*/ 853929 w 2270316"/>
              <a:gd name="connsiteY14-446" fmla="*/ 2385428 h 2935324"/>
              <a:gd name="connsiteX15-447" fmla="*/ 1204449 w 2270316"/>
              <a:gd name="connsiteY15-448" fmla="*/ 2781668 h 2935324"/>
              <a:gd name="connsiteX16-449" fmla="*/ 1585449 w 2270316"/>
              <a:gd name="connsiteY16-450" fmla="*/ 2934068 h 2935324"/>
              <a:gd name="connsiteX17-451" fmla="*/ 1867389 w 2270316"/>
              <a:gd name="connsiteY17-452" fmla="*/ 2842628 h 2935324"/>
              <a:gd name="connsiteX18-453" fmla="*/ 1996929 w 2270316"/>
              <a:gd name="connsiteY18-454" fmla="*/ 2644508 h 2935324"/>
              <a:gd name="connsiteX19-455" fmla="*/ 2126469 w 2270316"/>
              <a:gd name="connsiteY19-456" fmla="*/ 2187308 h 2935324"/>
              <a:gd name="connsiteX20-457" fmla="*/ 2240769 w 2270316"/>
              <a:gd name="connsiteY20-458" fmla="*/ 1669148 h 2935324"/>
              <a:gd name="connsiteX21-459" fmla="*/ 2263629 w 2270316"/>
              <a:gd name="connsiteY21-460" fmla="*/ 1257668 h 2935324"/>
              <a:gd name="connsiteX22-461" fmla="*/ 2141709 w 2270316"/>
              <a:gd name="connsiteY22-462" fmla="*/ 975728 h 2935324"/>
              <a:gd name="connsiteX23-463" fmla="*/ 1966449 w 2270316"/>
              <a:gd name="connsiteY23-464" fmla="*/ 792848 h 2935324"/>
              <a:gd name="connsiteX24-465" fmla="*/ 1783569 w 2270316"/>
              <a:gd name="connsiteY24-466" fmla="*/ 739508 h 2935324"/>
              <a:gd name="connsiteX25-467" fmla="*/ 1631169 w 2270316"/>
              <a:gd name="connsiteY25-468" fmla="*/ 686168 h 2935324"/>
              <a:gd name="connsiteX0-469" fmla="*/ 1631169 w 2270316"/>
              <a:gd name="connsiteY0-470" fmla="*/ 686168 h 2935324"/>
              <a:gd name="connsiteX1-471" fmla="*/ 1478769 w 2270316"/>
              <a:gd name="connsiteY1-472" fmla="*/ 571868 h 2935324"/>
              <a:gd name="connsiteX2-473" fmla="*/ 1399711 w 2270316"/>
              <a:gd name="connsiteY2-474" fmla="*/ 345173 h 2935324"/>
              <a:gd name="connsiteX3-475" fmla="*/ 1333989 w 2270316"/>
              <a:gd name="connsiteY3-476" fmla="*/ 129908 h 2935324"/>
              <a:gd name="connsiteX4-477" fmla="*/ 1129202 w 2270316"/>
              <a:gd name="connsiteY4-478" fmla="*/ 11798 h 2935324"/>
              <a:gd name="connsiteX5-479" fmla="*/ 800589 w 2270316"/>
              <a:gd name="connsiteY5-480" fmla="*/ 15608 h 2935324"/>
              <a:gd name="connsiteX6-481" fmla="*/ 552462 w 2270316"/>
              <a:gd name="connsiteY6-482" fmla="*/ 112763 h 2935324"/>
              <a:gd name="connsiteX7-483" fmla="*/ 312909 w 2270316"/>
              <a:gd name="connsiteY7-484" fmla="*/ 320408 h 2935324"/>
              <a:gd name="connsiteX8-485" fmla="*/ 110979 w 2270316"/>
              <a:gd name="connsiteY8-486" fmla="*/ 603777 h 2935324"/>
              <a:gd name="connsiteX9-487" fmla="*/ 9061 w 2270316"/>
              <a:gd name="connsiteY9-488" fmla="*/ 952868 h 2935324"/>
              <a:gd name="connsiteX10-489" fmla="*/ 24301 w 2270316"/>
              <a:gd name="connsiteY10-490" fmla="*/ 1328629 h 2935324"/>
              <a:gd name="connsiteX11-491" fmla="*/ 179559 w 2270316"/>
              <a:gd name="connsiteY11-492" fmla="*/ 1703438 h 2935324"/>
              <a:gd name="connsiteX12-493" fmla="*/ 402920 w 2270316"/>
              <a:gd name="connsiteY12-494" fmla="*/ 1986807 h 2935324"/>
              <a:gd name="connsiteX13-495" fmla="*/ 641045 w 2270316"/>
              <a:gd name="connsiteY13-496" fmla="*/ 2191594 h 2935324"/>
              <a:gd name="connsiteX14-497" fmla="*/ 853929 w 2270316"/>
              <a:gd name="connsiteY14-498" fmla="*/ 2385428 h 2935324"/>
              <a:gd name="connsiteX15-499" fmla="*/ 1204449 w 2270316"/>
              <a:gd name="connsiteY15-500" fmla="*/ 2781668 h 2935324"/>
              <a:gd name="connsiteX16-501" fmla="*/ 1585449 w 2270316"/>
              <a:gd name="connsiteY16-502" fmla="*/ 2934068 h 2935324"/>
              <a:gd name="connsiteX17-503" fmla="*/ 1867389 w 2270316"/>
              <a:gd name="connsiteY17-504" fmla="*/ 2842628 h 2935324"/>
              <a:gd name="connsiteX18-505" fmla="*/ 1996929 w 2270316"/>
              <a:gd name="connsiteY18-506" fmla="*/ 2644508 h 2935324"/>
              <a:gd name="connsiteX19-507" fmla="*/ 2126469 w 2270316"/>
              <a:gd name="connsiteY19-508" fmla="*/ 2187308 h 2935324"/>
              <a:gd name="connsiteX20-509" fmla="*/ 2240769 w 2270316"/>
              <a:gd name="connsiteY20-510" fmla="*/ 1669148 h 2935324"/>
              <a:gd name="connsiteX21-511" fmla="*/ 2263629 w 2270316"/>
              <a:gd name="connsiteY21-512" fmla="*/ 1257668 h 2935324"/>
              <a:gd name="connsiteX22-513" fmla="*/ 2141709 w 2270316"/>
              <a:gd name="connsiteY22-514" fmla="*/ 975728 h 2935324"/>
              <a:gd name="connsiteX23-515" fmla="*/ 1966449 w 2270316"/>
              <a:gd name="connsiteY23-516" fmla="*/ 792848 h 2935324"/>
              <a:gd name="connsiteX24-517" fmla="*/ 1783569 w 2270316"/>
              <a:gd name="connsiteY24-518" fmla="*/ 739508 h 2935324"/>
              <a:gd name="connsiteX25-519" fmla="*/ 1631169 w 2270316"/>
              <a:gd name="connsiteY25-520" fmla="*/ 686168 h 2935324"/>
              <a:gd name="connsiteX0-521" fmla="*/ 1631169 w 2270316"/>
              <a:gd name="connsiteY0-522" fmla="*/ 686168 h 2935324"/>
              <a:gd name="connsiteX1-523" fmla="*/ 1478769 w 2270316"/>
              <a:gd name="connsiteY1-524" fmla="*/ 571868 h 2935324"/>
              <a:gd name="connsiteX2-525" fmla="*/ 1399711 w 2270316"/>
              <a:gd name="connsiteY2-526" fmla="*/ 345173 h 2935324"/>
              <a:gd name="connsiteX3-527" fmla="*/ 1333989 w 2270316"/>
              <a:gd name="connsiteY3-528" fmla="*/ 129908 h 2935324"/>
              <a:gd name="connsiteX4-529" fmla="*/ 1129202 w 2270316"/>
              <a:gd name="connsiteY4-530" fmla="*/ 11798 h 2935324"/>
              <a:gd name="connsiteX5-531" fmla="*/ 800589 w 2270316"/>
              <a:gd name="connsiteY5-532" fmla="*/ 15608 h 2935324"/>
              <a:gd name="connsiteX6-533" fmla="*/ 552462 w 2270316"/>
              <a:gd name="connsiteY6-534" fmla="*/ 112763 h 2935324"/>
              <a:gd name="connsiteX7-535" fmla="*/ 312909 w 2270316"/>
              <a:gd name="connsiteY7-536" fmla="*/ 320408 h 2935324"/>
              <a:gd name="connsiteX8-537" fmla="*/ 110979 w 2270316"/>
              <a:gd name="connsiteY8-538" fmla="*/ 603777 h 2935324"/>
              <a:gd name="connsiteX9-539" fmla="*/ 9061 w 2270316"/>
              <a:gd name="connsiteY9-540" fmla="*/ 952868 h 2935324"/>
              <a:gd name="connsiteX10-541" fmla="*/ 24301 w 2270316"/>
              <a:gd name="connsiteY10-542" fmla="*/ 1328629 h 2935324"/>
              <a:gd name="connsiteX11-543" fmla="*/ 179559 w 2270316"/>
              <a:gd name="connsiteY11-544" fmla="*/ 1703438 h 2935324"/>
              <a:gd name="connsiteX12-545" fmla="*/ 402920 w 2270316"/>
              <a:gd name="connsiteY12-546" fmla="*/ 1986807 h 2935324"/>
              <a:gd name="connsiteX13-547" fmla="*/ 641045 w 2270316"/>
              <a:gd name="connsiteY13-548" fmla="*/ 2191594 h 2935324"/>
              <a:gd name="connsiteX14-549" fmla="*/ 839642 w 2270316"/>
              <a:gd name="connsiteY14-550" fmla="*/ 2418765 h 2935324"/>
              <a:gd name="connsiteX15-551" fmla="*/ 1204449 w 2270316"/>
              <a:gd name="connsiteY15-552" fmla="*/ 2781668 h 2935324"/>
              <a:gd name="connsiteX16-553" fmla="*/ 1585449 w 2270316"/>
              <a:gd name="connsiteY16-554" fmla="*/ 2934068 h 2935324"/>
              <a:gd name="connsiteX17-555" fmla="*/ 1867389 w 2270316"/>
              <a:gd name="connsiteY17-556" fmla="*/ 2842628 h 2935324"/>
              <a:gd name="connsiteX18-557" fmla="*/ 1996929 w 2270316"/>
              <a:gd name="connsiteY18-558" fmla="*/ 2644508 h 2935324"/>
              <a:gd name="connsiteX19-559" fmla="*/ 2126469 w 2270316"/>
              <a:gd name="connsiteY19-560" fmla="*/ 2187308 h 2935324"/>
              <a:gd name="connsiteX20-561" fmla="*/ 2240769 w 2270316"/>
              <a:gd name="connsiteY20-562" fmla="*/ 1669148 h 2935324"/>
              <a:gd name="connsiteX21-563" fmla="*/ 2263629 w 2270316"/>
              <a:gd name="connsiteY21-564" fmla="*/ 1257668 h 2935324"/>
              <a:gd name="connsiteX22-565" fmla="*/ 2141709 w 2270316"/>
              <a:gd name="connsiteY22-566" fmla="*/ 975728 h 2935324"/>
              <a:gd name="connsiteX23-567" fmla="*/ 1966449 w 2270316"/>
              <a:gd name="connsiteY23-568" fmla="*/ 792848 h 2935324"/>
              <a:gd name="connsiteX24-569" fmla="*/ 1783569 w 2270316"/>
              <a:gd name="connsiteY24-570" fmla="*/ 739508 h 2935324"/>
              <a:gd name="connsiteX25-571" fmla="*/ 1631169 w 2270316"/>
              <a:gd name="connsiteY25-572" fmla="*/ 686168 h 2935324"/>
              <a:gd name="connsiteX0-573" fmla="*/ 1631169 w 2270316"/>
              <a:gd name="connsiteY0-574" fmla="*/ 686168 h 2934722"/>
              <a:gd name="connsiteX1-575" fmla="*/ 1478769 w 2270316"/>
              <a:gd name="connsiteY1-576" fmla="*/ 571868 h 2934722"/>
              <a:gd name="connsiteX2-577" fmla="*/ 1399711 w 2270316"/>
              <a:gd name="connsiteY2-578" fmla="*/ 345173 h 2934722"/>
              <a:gd name="connsiteX3-579" fmla="*/ 1333989 w 2270316"/>
              <a:gd name="connsiteY3-580" fmla="*/ 129908 h 2934722"/>
              <a:gd name="connsiteX4-581" fmla="*/ 1129202 w 2270316"/>
              <a:gd name="connsiteY4-582" fmla="*/ 11798 h 2934722"/>
              <a:gd name="connsiteX5-583" fmla="*/ 800589 w 2270316"/>
              <a:gd name="connsiteY5-584" fmla="*/ 15608 h 2934722"/>
              <a:gd name="connsiteX6-585" fmla="*/ 552462 w 2270316"/>
              <a:gd name="connsiteY6-586" fmla="*/ 112763 h 2934722"/>
              <a:gd name="connsiteX7-587" fmla="*/ 312909 w 2270316"/>
              <a:gd name="connsiteY7-588" fmla="*/ 320408 h 2934722"/>
              <a:gd name="connsiteX8-589" fmla="*/ 110979 w 2270316"/>
              <a:gd name="connsiteY8-590" fmla="*/ 603777 h 2934722"/>
              <a:gd name="connsiteX9-591" fmla="*/ 9061 w 2270316"/>
              <a:gd name="connsiteY9-592" fmla="*/ 952868 h 2934722"/>
              <a:gd name="connsiteX10-593" fmla="*/ 24301 w 2270316"/>
              <a:gd name="connsiteY10-594" fmla="*/ 1328629 h 2934722"/>
              <a:gd name="connsiteX11-595" fmla="*/ 179559 w 2270316"/>
              <a:gd name="connsiteY11-596" fmla="*/ 1703438 h 2934722"/>
              <a:gd name="connsiteX12-597" fmla="*/ 402920 w 2270316"/>
              <a:gd name="connsiteY12-598" fmla="*/ 1986807 h 2934722"/>
              <a:gd name="connsiteX13-599" fmla="*/ 641045 w 2270316"/>
              <a:gd name="connsiteY13-600" fmla="*/ 2191594 h 2934722"/>
              <a:gd name="connsiteX14-601" fmla="*/ 839642 w 2270316"/>
              <a:gd name="connsiteY14-602" fmla="*/ 2418765 h 2934722"/>
              <a:gd name="connsiteX15-603" fmla="*/ 1199686 w 2270316"/>
              <a:gd name="connsiteY15-604" fmla="*/ 2800718 h 2934722"/>
              <a:gd name="connsiteX16-605" fmla="*/ 1585449 w 2270316"/>
              <a:gd name="connsiteY16-606" fmla="*/ 2934068 h 2934722"/>
              <a:gd name="connsiteX17-607" fmla="*/ 1867389 w 2270316"/>
              <a:gd name="connsiteY17-608" fmla="*/ 2842628 h 2934722"/>
              <a:gd name="connsiteX18-609" fmla="*/ 1996929 w 2270316"/>
              <a:gd name="connsiteY18-610" fmla="*/ 2644508 h 2934722"/>
              <a:gd name="connsiteX19-611" fmla="*/ 2126469 w 2270316"/>
              <a:gd name="connsiteY19-612" fmla="*/ 2187308 h 2934722"/>
              <a:gd name="connsiteX20-613" fmla="*/ 2240769 w 2270316"/>
              <a:gd name="connsiteY20-614" fmla="*/ 1669148 h 2934722"/>
              <a:gd name="connsiteX21-615" fmla="*/ 2263629 w 2270316"/>
              <a:gd name="connsiteY21-616" fmla="*/ 1257668 h 2934722"/>
              <a:gd name="connsiteX22-617" fmla="*/ 2141709 w 2270316"/>
              <a:gd name="connsiteY22-618" fmla="*/ 975728 h 2934722"/>
              <a:gd name="connsiteX23-619" fmla="*/ 1966449 w 2270316"/>
              <a:gd name="connsiteY23-620" fmla="*/ 792848 h 2934722"/>
              <a:gd name="connsiteX24-621" fmla="*/ 1783569 w 2270316"/>
              <a:gd name="connsiteY24-622" fmla="*/ 739508 h 2934722"/>
              <a:gd name="connsiteX25-623" fmla="*/ 1631169 w 2270316"/>
              <a:gd name="connsiteY25-624" fmla="*/ 686168 h 2934722"/>
              <a:gd name="connsiteX0-625" fmla="*/ 1631169 w 2270316"/>
              <a:gd name="connsiteY0-626" fmla="*/ 686168 h 2951262"/>
              <a:gd name="connsiteX1-627" fmla="*/ 1478769 w 2270316"/>
              <a:gd name="connsiteY1-628" fmla="*/ 571868 h 2951262"/>
              <a:gd name="connsiteX2-629" fmla="*/ 1399711 w 2270316"/>
              <a:gd name="connsiteY2-630" fmla="*/ 345173 h 2951262"/>
              <a:gd name="connsiteX3-631" fmla="*/ 1333989 w 2270316"/>
              <a:gd name="connsiteY3-632" fmla="*/ 129908 h 2951262"/>
              <a:gd name="connsiteX4-633" fmla="*/ 1129202 w 2270316"/>
              <a:gd name="connsiteY4-634" fmla="*/ 11798 h 2951262"/>
              <a:gd name="connsiteX5-635" fmla="*/ 800589 w 2270316"/>
              <a:gd name="connsiteY5-636" fmla="*/ 15608 h 2951262"/>
              <a:gd name="connsiteX6-637" fmla="*/ 552462 w 2270316"/>
              <a:gd name="connsiteY6-638" fmla="*/ 112763 h 2951262"/>
              <a:gd name="connsiteX7-639" fmla="*/ 312909 w 2270316"/>
              <a:gd name="connsiteY7-640" fmla="*/ 320408 h 2951262"/>
              <a:gd name="connsiteX8-641" fmla="*/ 110979 w 2270316"/>
              <a:gd name="connsiteY8-642" fmla="*/ 603777 h 2951262"/>
              <a:gd name="connsiteX9-643" fmla="*/ 9061 w 2270316"/>
              <a:gd name="connsiteY9-644" fmla="*/ 952868 h 2951262"/>
              <a:gd name="connsiteX10-645" fmla="*/ 24301 w 2270316"/>
              <a:gd name="connsiteY10-646" fmla="*/ 1328629 h 2951262"/>
              <a:gd name="connsiteX11-647" fmla="*/ 179559 w 2270316"/>
              <a:gd name="connsiteY11-648" fmla="*/ 1703438 h 2951262"/>
              <a:gd name="connsiteX12-649" fmla="*/ 402920 w 2270316"/>
              <a:gd name="connsiteY12-650" fmla="*/ 1986807 h 2951262"/>
              <a:gd name="connsiteX13-651" fmla="*/ 641045 w 2270316"/>
              <a:gd name="connsiteY13-652" fmla="*/ 2191594 h 2951262"/>
              <a:gd name="connsiteX14-653" fmla="*/ 839642 w 2270316"/>
              <a:gd name="connsiteY14-654" fmla="*/ 2418765 h 2951262"/>
              <a:gd name="connsiteX15-655" fmla="*/ 1199686 w 2270316"/>
              <a:gd name="connsiteY15-656" fmla="*/ 2800718 h 2951262"/>
              <a:gd name="connsiteX16-657" fmla="*/ 1585449 w 2270316"/>
              <a:gd name="connsiteY16-658" fmla="*/ 2950737 h 2951262"/>
              <a:gd name="connsiteX17-659" fmla="*/ 1867389 w 2270316"/>
              <a:gd name="connsiteY17-660" fmla="*/ 2842628 h 2951262"/>
              <a:gd name="connsiteX18-661" fmla="*/ 1996929 w 2270316"/>
              <a:gd name="connsiteY18-662" fmla="*/ 2644508 h 2951262"/>
              <a:gd name="connsiteX19-663" fmla="*/ 2126469 w 2270316"/>
              <a:gd name="connsiteY19-664" fmla="*/ 2187308 h 2951262"/>
              <a:gd name="connsiteX20-665" fmla="*/ 2240769 w 2270316"/>
              <a:gd name="connsiteY20-666" fmla="*/ 1669148 h 2951262"/>
              <a:gd name="connsiteX21-667" fmla="*/ 2263629 w 2270316"/>
              <a:gd name="connsiteY21-668" fmla="*/ 1257668 h 2951262"/>
              <a:gd name="connsiteX22-669" fmla="*/ 2141709 w 2270316"/>
              <a:gd name="connsiteY22-670" fmla="*/ 975728 h 2951262"/>
              <a:gd name="connsiteX23-671" fmla="*/ 1966449 w 2270316"/>
              <a:gd name="connsiteY23-672" fmla="*/ 792848 h 2951262"/>
              <a:gd name="connsiteX24-673" fmla="*/ 1783569 w 2270316"/>
              <a:gd name="connsiteY24-674" fmla="*/ 739508 h 2951262"/>
              <a:gd name="connsiteX25-675" fmla="*/ 1631169 w 2270316"/>
              <a:gd name="connsiteY25-676" fmla="*/ 686168 h 2951262"/>
              <a:gd name="connsiteX0-677" fmla="*/ 1631169 w 2269453"/>
              <a:gd name="connsiteY0-678" fmla="*/ 686168 h 2951262"/>
              <a:gd name="connsiteX1-679" fmla="*/ 1478769 w 2269453"/>
              <a:gd name="connsiteY1-680" fmla="*/ 571868 h 2951262"/>
              <a:gd name="connsiteX2-681" fmla="*/ 1399711 w 2269453"/>
              <a:gd name="connsiteY2-682" fmla="*/ 345173 h 2951262"/>
              <a:gd name="connsiteX3-683" fmla="*/ 1333989 w 2269453"/>
              <a:gd name="connsiteY3-684" fmla="*/ 129908 h 2951262"/>
              <a:gd name="connsiteX4-685" fmla="*/ 1129202 w 2269453"/>
              <a:gd name="connsiteY4-686" fmla="*/ 11798 h 2951262"/>
              <a:gd name="connsiteX5-687" fmla="*/ 800589 w 2269453"/>
              <a:gd name="connsiteY5-688" fmla="*/ 15608 h 2951262"/>
              <a:gd name="connsiteX6-689" fmla="*/ 552462 w 2269453"/>
              <a:gd name="connsiteY6-690" fmla="*/ 112763 h 2951262"/>
              <a:gd name="connsiteX7-691" fmla="*/ 312909 w 2269453"/>
              <a:gd name="connsiteY7-692" fmla="*/ 320408 h 2951262"/>
              <a:gd name="connsiteX8-693" fmla="*/ 110979 w 2269453"/>
              <a:gd name="connsiteY8-694" fmla="*/ 603777 h 2951262"/>
              <a:gd name="connsiteX9-695" fmla="*/ 9061 w 2269453"/>
              <a:gd name="connsiteY9-696" fmla="*/ 952868 h 2951262"/>
              <a:gd name="connsiteX10-697" fmla="*/ 24301 w 2269453"/>
              <a:gd name="connsiteY10-698" fmla="*/ 1328629 h 2951262"/>
              <a:gd name="connsiteX11-699" fmla="*/ 179559 w 2269453"/>
              <a:gd name="connsiteY11-700" fmla="*/ 1703438 h 2951262"/>
              <a:gd name="connsiteX12-701" fmla="*/ 402920 w 2269453"/>
              <a:gd name="connsiteY12-702" fmla="*/ 1986807 h 2951262"/>
              <a:gd name="connsiteX13-703" fmla="*/ 641045 w 2269453"/>
              <a:gd name="connsiteY13-704" fmla="*/ 2191594 h 2951262"/>
              <a:gd name="connsiteX14-705" fmla="*/ 839642 w 2269453"/>
              <a:gd name="connsiteY14-706" fmla="*/ 2418765 h 2951262"/>
              <a:gd name="connsiteX15-707" fmla="*/ 1199686 w 2269453"/>
              <a:gd name="connsiteY15-708" fmla="*/ 2800718 h 2951262"/>
              <a:gd name="connsiteX16-709" fmla="*/ 1585449 w 2269453"/>
              <a:gd name="connsiteY16-710" fmla="*/ 2950737 h 2951262"/>
              <a:gd name="connsiteX17-711" fmla="*/ 1867389 w 2269453"/>
              <a:gd name="connsiteY17-712" fmla="*/ 2842628 h 2951262"/>
              <a:gd name="connsiteX18-713" fmla="*/ 1996929 w 2269453"/>
              <a:gd name="connsiteY18-714" fmla="*/ 2644508 h 2951262"/>
              <a:gd name="connsiteX19-715" fmla="*/ 2126469 w 2269453"/>
              <a:gd name="connsiteY19-716" fmla="*/ 2187308 h 2951262"/>
              <a:gd name="connsiteX20-717" fmla="*/ 2240769 w 2269453"/>
              <a:gd name="connsiteY20-718" fmla="*/ 1669148 h 2951262"/>
              <a:gd name="connsiteX21-719" fmla="*/ 2263629 w 2269453"/>
              <a:gd name="connsiteY21-720" fmla="*/ 1257668 h 2951262"/>
              <a:gd name="connsiteX22-721" fmla="*/ 2153615 w 2269453"/>
              <a:gd name="connsiteY22-722" fmla="*/ 975728 h 2951262"/>
              <a:gd name="connsiteX23-723" fmla="*/ 1966449 w 2269453"/>
              <a:gd name="connsiteY23-724" fmla="*/ 792848 h 2951262"/>
              <a:gd name="connsiteX24-725" fmla="*/ 1783569 w 2269453"/>
              <a:gd name="connsiteY24-726" fmla="*/ 739508 h 2951262"/>
              <a:gd name="connsiteX25-727" fmla="*/ 1631169 w 2269453"/>
              <a:gd name="connsiteY25-728" fmla="*/ 686168 h 2951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2269453" h="2951262">
                <a:moveTo>
                  <a:pt x="1631169" y="686168"/>
                </a:moveTo>
                <a:cubicBezTo>
                  <a:pt x="1574654" y="658228"/>
                  <a:pt x="1517345" y="628701"/>
                  <a:pt x="1478769" y="571868"/>
                </a:cubicBezTo>
                <a:cubicBezTo>
                  <a:pt x="1440193" y="515036"/>
                  <a:pt x="1404791" y="475983"/>
                  <a:pt x="1399711" y="345173"/>
                </a:cubicBezTo>
                <a:cubicBezTo>
                  <a:pt x="1394631" y="214363"/>
                  <a:pt x="1379074" y="185470"/>
                  <a:pt x="1333989" y="129908"/>
                </a:cubicBezTo>
                <a:cubicBezTo>
                  <a:pt x="1288904" y="74346"/>
                  <a:pt x="1218102" y="30848"/>
                  <a:pt x="1129202" y="11798"/>
                </a:cubicBezTo>
                <a:cubicBezTo>
                  <a:pt x="1040302" y="-7252"/>
                  <a:pt x="896712" y="-1219"/>
                  <a:pt x="800589" y="15608"/>
                </a:cubicBezTo>
                <a:cubicBezTo>
                  <a:pt x="704466" y="32435"/>
                  <a:pt x="633742" y="61963"/>
                  <a:pt x="552462" y="112763"/>
                </a:cubicBezTo>
                <a:cubicBezTo>
                  <a:pt x="471182" y="163563"/>
                  <a:pt x="386490" y="238572"/>
                  <a:pt x="312909" y="320408"/>
                </a:cubicBezTo>
                <a:cubicBezTo>
                  <a:pt x="239329" y="402244"/>
                  <a:pt x="161620" y="498367"/>
                  <a:pt x="110979" y="603777"/>
                </a:cubicBezTo>
                <a:cubicBezTo>
                  <a:pt x="60338" y="709187"/>
                  <a:pt x="23507" y="832059"/>
                  <a:pt x="9061" y="952868"/>
                </a:cubicBezTo>
                <a:cubicBezTo>
                  <a:pt x="-5385" y="1073677"/>
                  <a:pt x="-4115" y="1203534"/>
                  <a:pt x="24301" y="1328629"/>
                </a:cubicBezTo>
                <a:cubicBezTo>
                  <a:pt x="52717" y="1453724"/>
                  <a:pt x="116456" y="1593742"/>
                  <a:pt x="179559" y="1703438"/>
                </a:cubicBezTo>
                <a:cubicBezTo>
                  <a:pt x="242662" y="1813134"/>
                  <a:pt x="326006" y="1905448"/>
                  <a:pt x="402920" y="1986807"/>
                </a:cubicBezTo>
                <a:cubicBezTo>
                  <a:pt x="479834" y="2068166"/>
                  <a:pt x="568258" y="2119601"/>
                  <a:pt x="641045" y="2191594"/>
                </a:cubicBezTo>
                <a:cubicBezTo>
                  <a:pt x="713832" y="2263587"/>
                  <a:pt x="746535" y="2317244"/>
                  <a:pt x="839642" y="2418765"/>
                </a:cubicBezTo>
                <a:cubicBezTo>
                  <a:pt x="932749" y="2520286"/>
                  <a:pt x="1075385" y="2712056"/>
                  <a:pt x="1199686" y="2800718"/>
                </a:cubicBezTo>
                <a:cubicBezTo>
                  <a:pt x="1323987" y="2889380"/>
                  <a:pt x="1474165" y="2943752"/>
                  <a:pt x="1585449" y="2950737"/>
                </a:cubicBezTo>
                <a:cubicBezTo>
                  <a:pt x="1696733" y="2957722"/>
                  <a:pt x="1798809" y="2893666"/>
                  <a:pt x="1867389" y="2842628"/>
                </a:cubicBezTo>
                <a:cubicBezTo>
                  <a:pt x="1935969" y="2791590"/>
                  <a:pt x="1953749" y="2753728"/>
                  <a:pt x="1996929" y="2644508"/>
                </a:cubicBezTo>
                <a:cubicBezTo>
                  <a:pt x="2040109" y="2535288"/>
                  <a:pt x="2085829" y="2349868"/>
                  <a:pt x="2126469" y="2187308"/>
                </a:cubicBezTo>
                <a:cubicBezTo>
                  <a:pt x="2167109" y="2024748"/>
                  <a:pt x="2217909" y="1824088"/>
                  <a:pt x="2240769" y="1669148"/>
                </a:cubicBezTo>
                <a:cubicBezTo>
                  <a:pt x="2263629" y="1514208"/>
                  <a:pt x="2278155" y="1373238"/>
                  <a:pt x="2263629" y="1257668"/>
                </a:cubicBezTo>
                <a:cubicBezTo>
                  <a:pt x="2249103" y="1142098"/>
                  <a:pt x="2203145" y="1053198"/>
                  <a:pt x="2153615" y="975728"/>
                </a:cubicBezTo>
                <a:cubicBezTo>
                  <a:pt x="2104085" y="898258"/>
                  <a:pt x="2026139" y="832218"/>
                  <a:pt x="1966449" y="792848"/>
                </a:cubicBezTo>
                <a:cubicBezTo>
                  <a:pt x="1906759" y="753478"/>
                  <a:pt x="1783569" y="739508"/>
                  <a:pt x="1783569" y="739508"/>
                </a:cubicBezTo>
                <a:lnTo>
                  <a:pt x="1631169" y="686168"/>
                </a:lnTo>
                <a:close/>
              </a:path>
            </a:pathLst>
          </a:custGeom>
          <a:gradFill>
            <a:gsLst>
              <a:gs pos="53000">
                <a:srgbClr val="773FC0"/>
              </a:gs>
              <a:gs pos="17000">
                <a:schemeClr val="accent2">
                  <a:alpha val="27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Freeform 5"/>
          <p:cNvSpPr/>
          <p:nvPr/>
        </p:nvSpPr>
        <p:spPr bwMode="auto">
          <a:xfrm>
            <a:off x="7938" y="4394200"/>
            <a:ext cx="5035550" cy="2462212"/>
          </a:xfrm>
          <a:custGeom>
            <a:avLst/>
            <a:gdLst>
              <a:gd name="T0" fmla="*/ 0 w 2068"/>
              <a:gd name="T1" fmla="*/ 50 h 1418"/>
              <a:gd name="T2" fmla="*/ 270 w 2068"/>
              <a:gd name="T3" fmla="*/ 0 h 1418"/>
              <a:gd name="T4" fmla="*/ 897 w 2068"/>
              <a:gd name="T5" fmla="*/ 309 h 1418"/>
              <a:gd name="T6" fmla="*/ 1080 w 2068"/>
              <a:gd name="T7" fmla="*/ 585 h 1418"/>
              <a:gd name="T8" fmla="*/ 1414 w 2068"/>
              <a:gd name="T9" fmla="*/ 811 h 1418"/>
              <a:gd name="T10" fmla="*/ 2068 w 2068"/>
              <a:gd name="T11" fmla="*/ 1418 h 1418"/>
              <a:gd name="T12" fmla="*/ 0 w 2068"/>
              <a:gd name="T13" fmla="*/ 1418 h 1418"/>
              <a:gd name="T14" fmla="*/ 0 w 2068"/>
              <a:gd name="T15" fmla="*/ 5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8" h="1418">
                <a:moveTo>
                  <a:pt x="0" y="50"/>
                </a:moveTo>
                <a:cubicBezTo>
                  <a:pt x="62" y="2"/>
                  <a:pt x="270" y="0"/>
                  <a:pt x="270" y="0"/>
                </a:cubicBezTo>
                <a:cubicBezTo>
                  <a:pt x="416" y="7"/>
                  <a:pt x="656" y="17"/>
                  <a:pt x="897" y="309"/>
                </a:cubicBezTo>
                <a:cubicBezTo>
                  <a:pt x="897" y="309"/>
                  <a:pt x="1002" y="453"/>
                  <a:pt x="1080" y="585"/>
                </a:cubicBezTo>
                <a:cubicBezTo>
                  <a:pt x="1117" y="644"/>
                  <a:pt x="1266" y="806"/>
                  <a:pt x="1414" y="811"/>
                </a:cubicBezTo>
                <a:cubicBezTo>
                  <a:pt x="1469" y="807"/>
                  <a:pt x="2021" y="762"/>
                  <a:pt x="2068" y="1418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0" y="1418"/>
                  <a:pt x="0" y="126"/>
                  <a:pt x="0" y="50"/>
                </a:cubicBezTo>
                <a:close/>
              </a:path>
            </a:pathLst>
          </a:custGeom>
          <a:gradFill>
            <a:gsLst>
              <a:gs pos="12000">
                <a:schemeClr val="accent2">
                  <a:alpha val="34000"/>
                </a:schemeClr>
              </a:gs>
              <a:gs pos="47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74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9"/>
          <p:cNvSpPr/>
          <p:nvPr/>
        </p:nvSpPr>
        <p:spPr bwMode="auto">
          <a:xfrm>
            <a:off x="4192588" y="5002213"/>
            <a:ext cx="8012113" cy="1870074"/>
          </a:xfrm>
          <a:custGeom>
            <a:avLst/>
            <a:gdLst>
              <a:gd name="T0" fmla="*/ 0 w 3736"/>
              <a:gd name="T1" fmla="*/ 869 h 869"/>
              <a:gd name="T2" fmla="*/ 516 w 3736"/>
              <a:gd name="T3" fmla="*/ 448 h 869"/>
              <a:gd name="T4" fmla="*/ 1124 w 3736"/>
              <a:gd name="T5" fmla="*/ 624 h 869"/>
              <a:gd name="T6" fmla="*/ 1840 w 3736"/>
              <a:gd name="T7" fmla="*/ 616 h 869"/>
              <a:gd name="T8" fmla="*/ 3736 w 3736"/>
              <a:gd name="T9" fmla="*/ 348 h 869"/>
              <a:gd name="T10" fmla="*/ 3736 w 3736"/>
              <a:gd name="T11" fmla="*/ 869 h 869"/>
              <a:gd name="T12" fmla="*/ 0 w 3736"/>
              <a:gd name="T13" fmla="*/ 869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36" h="869">
                <a:moveTo>
                  <a:pt x="0" y="869"/>
                </a:moveTo>
                <a:cubicBezTo>
                  <a:pt x="0" y="869"/>
                  <a:pt x="82" y="452"/>
                  <a:pt x="516" y="448"/>
                </a:cubicBezTo>
                <a:cubicBezTo>
                  <a:pt x="758" y="442"/>
                  <a:pt x="1124" y="624"/>
                  <a:pt x="1124" y="624"/>
                </a:cubicBezTo>
                <a:cubicBezTo>
                  <a:pt x="1124" y="624"/>
                  <a:pt x="1444" y="792"/>
                  <a:pt x="1840" y="616"/>
                </a:cubicBezTo>
                <a:cubicBezTo>
                  <a:pt x="2236" y="440"/>
                  <a:pt x="2895" y="0"/>
                  <a:pt x="3736" y="348"/>
                </a:cubicBezTo>
                <a:cubicBezTo>
                  <a:pt x="3736" y="596"/>
                  <a:pt x="3736" y="869"/>
                  <a:pt x="3736" y="869"/>
                </a:cubicBezTo>
                <a:lnTo>
                  <a:pt x="0" y="869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31000"/>
                </a:schemeClr>
              </a:gs>
              <a:gs pos="97458">
                <a:schemeClr val="accent1">
                  <a:alpha val="62000"/>
                  <a:lumMod val="69000"/>
                  <a:lumOff val="31000"/>
                </a:schemeClr>
              </a:gs>
              <a:gs pos="49000">
                <a:schemeClr val="accent1">
                  <a:alpha val="74000"/>
                  <a:lumMod val="100000"/>
                </a:schemeClr>
              </a:gs>
            </a:gsLst>
            <a:lin ang="15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45946" y="5907091"/>
            <a:ext cx="290509" cy="29050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73000"/>
                </a:schemeClr>
              </a:gs>
              <a:gs pos="73000">
                <a:schemeClr val="accent1">
                  <a:lumMod val="75000"/>
                  <a:alpha val="91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982199" y="4635803"/>
            <a:ext cx="502937" cy="502937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152">
                <a:srgbClr val="4E2F78">
                  <a:alpha val="15000"/>
                </a:srgbClr>
              </a:gs>
              <a:gs pos="100000">
                <a:schemeClr val="accent1">
                  <a:lumMod val="60000"/>
                  <a:lumOff val="40000"/>
                  <a:alpha val="67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 13"/>
          <p:cNvSpPr/>
          <p:nvPr/>
        </p:nvSpPr>
        <p:spPr bwMode="auto">
          <a:xfrm>
            <a:off x="8712200" y="0"/>
            <a:ext cx="3479800" cy="2190750"/>
          </a:xfrm>
          <a:custGeom>
            <a:avLst/>
            <a:gdLst>
              <a:gd name="T0" fmla="*/ 0 w 3312"/>
              <a:gd name="T1" fmla="*/ 0 h 2082"/>
              <a:gd name="T2" fmla="*/ 684 w 3312"/>
              <a:gd name="T3" fmla="*/ 744 h 2082"/>
              <a:gd name="T4" fmla="*/ 1692 w 3312"/>
              <a:gd name="T5" fmla="*/ 1296 h 2082"/>
              <a:gd name="T6" fmla="*/ 2094 w 3312"/>
              <a:gd name="T7" fmla="*/ 1652 h 2082"/>
              <a:gd name="T8" fmla="*/ 3312 w 3312"/>
              <a:gd name="T9" fmla="*/ 1848 h 2082"/>
              <a:gd name="T10" fmla="*/ 3312 w 3312"/>
              <a:gd name="T11" fmla="*/ 0 h 2082"/>
              <a:gd name="T12" fmla="*/ 0 w 3312"/>
              <a:gd name="T13" fmla="*/ 0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2" h="2082">
                <a:moveTo>
                  <a:pt x="0" y="0"/>
                </a:moveTo>
                <a:cubicBezTo>
                  <a:pt x="0" y="0"/>
                  <a:pt x="54" y="510"/>
                  <a:pt x="684" y="744"/>
                </a:cubicBezTo>
                <a:cubicBezTo>
                  <a:pt x="1314" y="978"/>
                  <a:pt x="1608" y="1236"/>
                  <a:pt x="1692" y="1296"/>
                </a:cubicBezTo>
                <a:cubicBezTo>
                  <a:pt x="1776" y="1356"/>
                  <a:pt x="1977" y="1578"/>
                  <a:pt x="2094" y="1652"/>
                </a:cubicBezTo>
                <a:cubicBezTo>
                  <a:pt x="2361" y="1819"/>
                  <a:pt x="2862" y="2082"/>
                  <a:pt x="3312" y="1848"/>
                </a:cubicBezTo>
                <a:cubicBezTo>
                  <a:pt x="3312" y="1504"/>
                  <a:pt x="3312" y="0"/>
                  <a:pt x="331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75000"/>
                  <a:alpha val="60000"/>
                </a:schemeClr>
              </a:gs>
              <a:gs pos="100000">
                <a:schemeClr val="accent1">
                  <a:lumMod val="20000"/>
                  <a:lumOff val="80000"/>
                  <a:alpha val="74000"/>
                </a:schemeClr>
              </a:gs>
            </a:gsLst>
            <a:lin ang="174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05550" y="5907091"/>
            <a:ext cx="704850" cy="70485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9152">
                <a:srgbClr val="4E2F78">
                  <a:alpha val="15000"/>
                </a:srgbClr>
              </a:gs>
              <a:gs pos="100000">
                <a:schemeClr val="accent1">
                  <a:lumMod val="60000"/>
                  <a:lumOff val="40000"/>
                  <a:alpha val="67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4210844" y="3795598"/>
            <a:ext cx="3770311" cy="502784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09801" y="2753277"/>
            <a:ext cx="7772398" cy="842411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/>
          </p:nvPr>
        </p:nvSpPr>
        <p:spPr>
          <a:xfrm>
            <a:off x="4211638" y="3795713"/>
            <a:ext cx="3768725" cy="503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hyperlink" Target="https://docs.microsoft.com/zh-cn/dotnet/framework/unmanaged-api/profiling/setting-up-a-profiling-environment" TargetMode="Externa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alpha val="98000"/>
              </a:schemeClr>
            </a:gs>
            <a:gs pos="9300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rPr>
              <a:t>生物</a:t>
            </a:r>
            <a:r>
              <a:rPr lang="zh-CN" altLang="en-US" sz="48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rPr>
              <a:t>样本</a:t>
            </a:r>
            <a:r>
              <a:rPr lang="zh-CN" altLang="en-US" sz="540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+mn-ea"/>
              </a:rPr>
              <a:t>库信息管理系统</a:t>
            </a:r>
            <a:endParaRPr lang="zh-CN" altLang="en-US" dirty="0">
              <a:solidFill>
                <a:schemeClr val="tx1"/>
              </a:solidFill>
              <a:uFillTx/>
              <a:ea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BIOBANK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976037" y="4419659"/>
            <a:ext cx="2264229" cy="48231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HOPE-BRIDGE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30567" y="-2099819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337" y="1241147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50491" y="1333688"/>
            <a:ext cx="215956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调式工具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8605" y="2379345"/>
            <a:ext cx="9602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基于 </a:t>
            </a:r>
            <a:r>
              <a:rPr lang="en-US" altLang="zh-CN" sz="2000" u="sng">
                <a:solidFill>
                  <a:schemeClr val="bg1"/>
                </a:solidFill>
                <a:hlinkClick r:id="rId4" action="ppaction://hlinkfile"/>
              </a:rPr>
              <a:t>CLR Profiling API</a:t>
            </a:r>
            <a:endParaRPr lang="zh-CN" altLang="en-US" sz="2000" u="sng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提供对</a:t>
            </a:r>
            <a:r>
              <a:rPr lang="en-US" altLang="zh-CN" sz="2000">
                <a:solidFill>
                  <a:schemeClr val="bg1"/>
                </a:solidFill>
              </a:rPr>
              <a:t>CLR</a:t>
            </a:r>
            <a:r>
              <a:rPr lang="zh-CN" altLang="en-US" sz="2000">
                <a:solidFill>
                  <a:schemeClr val="bg1"/>
                </a:solidFill>
              </a:rPr>
              <a:t>程序运行时线程、调用堆栈、对象信息的收集，以及对部分对象信息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</a:rPr>
              <a:t>的修改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支持远程操作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40092" y="-2099819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337" y="1241147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17345" y="1333500"/>
            <a:ext cx="1592580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客户端前哨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2290" y="2322195"/>
            <a:ext cx="9593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环境依赖程度最低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从管理平台获取客户端环境要求，并下载安装环境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负责客户端模块的升级、修复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收集、监控客户机信息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提供对客户端行为调用的支持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30567" y="-209029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045" y="1241425"/>
            <a:ext cx="3919855" cy="708025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120900" y="1333500"/>
            <a:ext cx="1517015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功能组件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2290" y="2322195"/>
            <a:ext cx="96024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分为服务端、客户端两部分，分别实现不同接口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通过适当的抽象，减少功能之间的关联性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提供功能之间的交互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30567" y="-209029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337" y="1241147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50491" y="1333688"/>
            <a:ext cx="215956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权限管理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8605" y="2379345"/>
            <a:ext cx="96024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基于角色的访问控制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RBAC Server </a:t>
            </a:r>
            <a:r>
              <a:rPr lang="zh-CN" altLang="en-US" sz="2000">
                <a:solidFill>
                  <a:schemeClr val="bg1"/>
                </a:solidFill>
              </a:rPr>
              <a:t>通过服务模型开放服务接口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用户、角色、项目、资源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30567" y="-209029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337" y="1241147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50491" y="1333688"/>
            <a:ext cx="215956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消息组件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8605" y="2379345"/>
            <a:ext cx="96024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基于 </a:t>
            </a:r>
            <a:r>
              <a:rPr lang="en-US" altLang="zh-CN" sz="2000">
                <a:solidFill>
                  <a:schemeClr val="bg1"/>
                </a:solidFill>
              </a:rPr>
              <a:t>Redis </a:t>
            </a:r>
            <a:r>
              <a:rPr lang="zh-CN" altLang="en-US" sz="2000">
                <a:solidFill>
                  <a:schemeClr val="bg1"/>
                </a:solidFill>
              </a:rPr>
              <a:t>实现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客户端封装提供统一的访问接口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支持短信、邮件推送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支持消息的持久化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49617" y="-2099819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337" y="1241147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50491" y="1333688"/>
            <a:ext cx="215956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数据模型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2290" y="2322195"/>
            <a:ext cx="96024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对象、</a:t>
            </a:r>
            <a:r>
              <a:rPr lang="en-US" altLang="zh-CN" sz="2000">
                <a:solidFill>
                  <a:schemeClr val="bg1"/>
                </a:solidFill>
              </a:rPr>
              <a:t>Lamdba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Linq </a:t>
            </a:r>
            <a:r>
              <a:rPr lang="zh-CN" altLang="en-US" sz="2000">
                <a:solidFill>
                  <a:schemeClr val="bg1"/>
                </a:solidFill>
              </a:rPr>
              <a:t>到</a:t>
            </a:r>
            <a:r>
              <a:rPr lang="en-US" altLang="zh-CN" sz="2000">
                <a:solidFill>
                  <a:schemeClr val="bg1"/>
                </a:solidFill>
              </a:rPr>
              <a:t>SQL </a:t>
            </a:r>
            <a:r>
              <a:rPr lang="zh-CN" altLang="en-US" sz="2000">
                <a:solidFill>
                  <a:schemeClr val="bg1"/>
                </a:solidFill>
              </a:rPr>
              <a:t>的转化，结果集到对象的转化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对不同数据库的支持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从数据库生成模型类，结构文档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热点数据缓存，支持自行计算、手动设置</a:t>
            </a:r>
            <a:r>
              <a:rPr lang="en-US" altLang="zh-CN" sz="2000">
                <a:solidFill>
                  <a:schemeClr val="bg1"/>
                </a:solidFill>
              </a:rPr>
              <a:t>	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30567" y="-209029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045" y="1241425"/>
            <a:ext cx="3919855" cy="708025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39570" y="1333500"/>
            <a:ext cx="3217545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用户界面（</a:t>
            </a:r>
            <a:r>
              <a:rPr lang="en-US" altLang="zh-CN">
                <a:latin typeface="+mj-lt"/>
                <a:ea typeface="+mj-ea"/>
                <a:cs typeface="+mj-cs"/>
              </a:rPr>
              <a:t>Concison</a:t>
            </a:r>
            <a:r>
              <a:rPr lang="zh-CN" altLang="en-US">
                <a:latin typeface="+mj-lt"/>
                <a:ea typeface="+mj-ea"/>
                <a:cs typeface="+mj-cs"/>
              </a:rPr>
              <a:t>）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2290" y="2322195"/>
            <a:ext cx="96024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界面库，提供大量基本控件，统一各个平台界面</a:t>
            </a:r>
            <a:r>
              <a:rPr lang="en-US" altLang="zh-CN" sz="2000">
                <a:solidFill>
                  <a:schemeClr val="bg1"/>
                </a:solidFill>
              </a:rPr>
              <a:t>API</a:t>
            </a:r>
            <a:r>
              <a:rPr lang="zh-CN" altLang="en-US" sz="2000">
                <a:solidFill>
                  <a:schemeClr val="bg1"/>
                </a:solidFill>
              </a:rPr>
              <a:t>，尽量保证类型之间的关系以及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类型的行为相似。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30567" y="-209029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045" y="1241425"/>
            <a:ext cx="4505325" cy="708025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737051" y="1334323"/>
            <a:ext cx="2159567" cy="52322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文件管理（</a:t>
            </a:r>
            <a:r>
              <a:rPr lang="en-US" altLang="zh-CN">
                <a:latin typeface="+mj-lt"/>
                <a:ea typeface="+mj-ea"/>
                <a:cs typeface="+mj-cs"/>
              </a:rPr>
              <a:t>DooFS</a:t>
            </a:r>
            <a:r>
              <a:rPr lang="zh-CN" altLang="en-US">
                <a:latin typeface="+mj-lt"/>
                <a:ea typeface="+mj-ea"/>
                <a:cs typeface="+mj-cs"/>
              </a:rPr>
              <a:t>）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2290" y="2322195"/>
            <a:ext cx="96024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提供远程文件操作接口支持 </a:t>
            </a:r>
            <a:r>
              <a:rPr lang="en-US" altLang="zh-CN" sz="2000">
                <a:solidFill>
                  <a:schemeClr val="bg1"/>
                </a:solidFill>
              </a:rPr>
              <a:t>HTTP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.NET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由文件索引结点以及文件存储结点组成。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通过单一的 </a:t>
            </a:r>
            <a:r>
              <a:rPr lang="en-US" altLang="zh-CN" sz="2000">
                <a:solidFill>
                  <a:schemeClr val="bg1"/>
                </a:solidFill>
              </a:rPr>
              <a:t>FileId </a:t>
            </a:r>
            <a:r>
              <a:rPr lang="zh-CN" altLang="en-US" sz="2000">
                <a:solidFill>
                  <a:schemeClr val="bg1"/>
                </a:solidFill>
              </a:rPr>
              <a:t>操作文件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40092" y="-2099819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995337" y="1241147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17345" y="1333500"/>
            <a:ext cx="1592580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服务模型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2290" y="2322195"/>
            <a:ext cx="95935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为各平台提供通用的远程调用功能，支持安全验证、数据加密、压缩传输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等辅助功能。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服务端会话信息的维护、自行寄宿。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可自定义对通信接口的实现以兼容 </a:t>
            </a:r>
            <a:r>
              <a:rPr lang="en-US" altLang="zh-CN" sz="2000">
                <a:solidFill>
                  <a:schemeClr val="bg1"/>
                </a:solidFill>
              </a:rPr>
              <a:t>Web Service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WCF </a:t>
            </a:r>
            <a:r>
              <a:rPr lang="zh-CN" altLang="en-US" sz="2000">
                <a:solidFill>
                  <a:schemeClr val="bg1"/>
                </a:solidFill>
              </a:rPr>
              <a:t>等传统通信模型或者其他服务模型。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290" y="5033010"/>
            <a:ext cx="9593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不集成负载均衡。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59142" y="-210934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: 圆角 8"/>
          <p:cNvSpPr/>
          <p:nvPr>
            <p:custDataLst>
              <p:tags r:id="rId2"/>
            </p:custDataLst>
          </p:nvPr>
        </p:nvSpPr>
        <p:spPr>
          <a:xfrm>
            <a:off x="522897" y="381357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89990" y="474345"/>
            <a:ext cx="1592580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配置管理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8310" y="1272540"/>
            <a:ext cx="960247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本地：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提供配置文件信息与类型实例的映射，简化配置信息的读写，在此组件中配置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文件与类型的映射是强制的，以便于统一管理配置信息（杂乱不堪、神出鬼没的配置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对系统的维护与部署造成大量的困难），开发人员可通过此组件详细说明其主要含义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并可视其敏感程度决定是否加密，或者设置其可见性。本地配置通常只由客户端管理，但可在远程管理平台中对指定客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户端的配置文件进行修改。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8310" y="3852545"/>
            <a:ext cx="960247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可视化配置：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开发人员对配置类型的定义、说明会显示在相应工具中，维护人员使用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组件提供的工具设置所有配置信息，并且开发人员还可为相应属性开发更为人性化的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设置工具。例如 </a:t>
            </a:r>
            <a:r>
              <a:rPr lang="en-US" altLang="zh-CN" sz="1400">
                <a:solidFill>
                  <a:schemeClr val="bg1"/>
                </a:solidFill>
              </a:rPr>
              <a:t>“</a:t>
            </a:r>
            <a:r>
              <a:rPr lang="zh-CN" altLang="en-US" sz="1400">
                <a:solidFill>
                  <a:schemeClr val="bg1"/>
                </a:solidFill>
              </a:rPr>
              <a:t>数据库连接字符串</a:t>
            </a:r>
            <a:r>
              <a:rPr lang="en-US" altLang="zh-CN" sz="1400">
                <a:solidFill>
                  <a:schemeClr val="bg1"/>
                </a:solidFill>
              </a:rPr>
              <a:t>”</a:t>
            </a:r>
            <a:r>
              <a:rPr lang="zh-CN" altLang="en-US" sz="1400">
                <a:solidFill>
                  <a:schemeClr val="bg1"/>
                </a:solidFill>
              </a:rPr>
              <a:t>。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8310" y="5605145"/>
            <a:ext cx="96024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全局配置：</a:t>
            </a:r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行为与本地配置类似，但可被所有客户端读取，只能在管理平台中写入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35647" y="-209029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4" name="Freeform 13"/>
          <p:cNvSpPr/>
          <p:nvPr>
            <p:custDataLst>
              <p:tags r:id="rId2"/>
            </p:custDataLst>
          </p:nvPr>
        </p:nvSpPr>
        <p:spPr bwMode="auto">
          <a:xfrm rot="16200000">
            <a:off x="126386" y="-126386"/>
            <a:ext cx="3670301" cy="3923074"/>
          </a:xfrm>
          <a:custGeom>
            <a:avLst/>
            <a:gdLst>
              <a:gd name="T0" fmla="*/ 0 w 3312"/>
              <a:gd name="T1" fmla="*/ 0 h 2082"/>
              <a:gd name="T2" fmla="*/ 684 w 3312"/>
              <a:gd name="T3" fmla="*/ 744 h 2082"/>
              <a:gd name="T4" fmla="*/ 1692 w 3312"/>
              <a:gd name="T5" fmla="*/ 1296 h 2082"/>
              <a:gd name="T6" fmla="*/ 2094 w 3312"/>
              <a:gd name="T7" fmla="*/ 1652 h 2082"/>
              <a:gd name="T8" fmla="*/ 3312 w 3312"/>
              <a:gd name="T9" fmla="*/ 1848 h 2082"/>
              <a:gd name="T10" fmla="*/ 3312 w 3312"/>
              <a:gd name="T11" fmla="*/ 0 h 2082"/>
              <a:gd name="T12" fmla="*/ 0 w 3312"/>
              <a:gd name="T13" fmla="*/ 0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2" h="2082">
                <a:moveTo>
                  <a:pt x="0" y="0"/>
                </a:moveTo>
                <a:cubicBezTo>
                  <a:pt x="0" y="0"/>
                  <a:pt x="54" y="510"/>
                  <a:pt x="684" y="744"/>
                </a:cubicBezTo>
                <a:cubicBezTo>
                  <a:pt x="1314" y="978"/>
                  <a:pt x="1608" y="1236"/>
                  <a:pt x="1692" y="1296"/>
                </a:cubicBezTo>
                <a:cubicBezTo>
                  <a:pt x="1776" y="1356"/>
                  <a:pt x="1977" y="1578"/>
                  <a:pt x="2094" y="1652"/>
                </a:cubicBezTo>
                <a:cubicBezTo>
                  <a:pt x="2361" y="1819"/>
                  <a:pt x="2862" y="2082"/>
                  <a:pt x="3312" y="1848"/>
                </a:cubicBezTo>
                <a:cubicBezTo>
                  <a:pt x="3312" y="1504"/>
                  <a:pt x="3312" y="0"/>
                  <a:pt x="331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1">
                  <a:lumMod val="100000"/>
                  <a:alpha val="3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3"/>
            </p:custDataLst>
          </p:nvPr>
        </p:nvSpPr>
        <p:spPr>
          <a:xfrm>
            <a:off x="721652" y="1023342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105570" y="3164660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2105570" y="4115022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2105570" y="5065384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66775" y="1116330"/>
            <a:ext cx="2393950" cy="52324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altLang="zh-CN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019845" y="2569695"/>
            <a:ext cx="4589236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业务介绍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019845" y="3520057"/>
            <a:ext cx="4589236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2. </a:t>
            </a:r>
            <a:r>
              <a:rPr lang="zh-CN" altLang="en-US"/>
              <a:t>系统结构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2019845" y="4470419"/>
            <a:ext cx="4589236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3. </a:t>
            </a:r>
            <a:r>
              <a:rPr lang="zh-CN" altLang="en-US"/>
              <a:t>开发平台（讨论）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1" y="2734227"/>
            <a:ext cx="7772398" cy="842411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75960" y="38703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谢谢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2245" y="3380563"/>
            <a:ext cx="6565900" cy="64851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业务介绍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97100" y="4256405"/>
            <a:ext cx="8309610" cy="144335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zh-CN" sz="1800"/>
              <a:t>    </a:t>
            </a:r>
            <a:r>
              <a:rPr lang="zh-CN" altLang="en-US" sz="1800"/>
              <a:t>此节围绕标本采集、标本处理、标本存储、申请事宜、其他业务五个方面介绍</a:t>
            </a:r>
            <a:endParaRPr lang="zh-CN" altLang="en-US" sz="1800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353050" y="1920110"/>
            <a:ext cx="1524000" cy="11079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>
                <a:solidFill>
                  <a:schemeClr val="bg1"/>
                </a:solidFill>
              </a:rPr>
              <a:t>01</a:t>
            </a:r>
            <a:endParaRPr lang="en-US" altLang="zh-CN" sz="66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628027" y="-209283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4" name="Freeform 13"/>
          <p:cNvSpPr/>
          <p:nvPr>
            <p:custDataLst>
              <p:tags r:id="rId2"/>
            </p:custDataLst>
          </p:nvPr>
        </p:nvSpPr>
        <p:spPr bwMode="auto">
          <a:xfrm rot="16200000">
            <a:off x="772160" y="-781685"/>
            <a:ext cx="2395855" cy="3923030"/>
          </a:xfrm>
          <a:custGeom>
            <a:avLst/>
            <a:gdLst>
              <a:gd name="T0" fmla="*/ 0 w 3312"/>
              <a:gd name="T1" fmla="*/ 0 h 2082"/>
              <a:gd name="T2" fmla="*/ 684 w 3312"/>
              <a:gd name="T3" fmla="*/ 744 h 2082"/>
              <a:gd name="T4" fmla="*/ 1692 w 3312"/>
              <a:gd name="T5" fmla="*/ 1296 h 2082"/>
              <a:gd name="T6" fmla="*/ 2094 w 3312"/>
              <a:gd name="T7" fmla="*/ 1652 h 2082"/>
              <a:gd name="T8" fmla="*/ 3312 w 3312"/>
              <a:gd name="T9" fmla="*/ 1848 h 2082"/>
              <a:gd name="T10" fmla="*/ 3312 w 3312"/>
              <a:gd name="T11" fmla="*/ 0 h 2082"/>
              <a:gd name="T12" fmla="*/ 0 w 3312"/>
              <a:gd name="T13" fmla="*/ 0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2" h="2082">
                <a:moveTo>
                  <a:pt x="0" y="0"/>
                </a:moveTo>
                <a:cubicBezTo>
                  <a:pt x="0" y="0"/>
                  <a:pt x="54" y="510"/>
                  <a:pt x="684" y="744"/>
                </a:cubicBezTo>
                <a:cubicBezTo>
                  <a:pt x="1314" y="978"/>
                  <a:pt x="1608" y="1236"/>
                  <a:pt x="1692" y="1296"/>
                </a:cubicBezTo>
                <a:cubicBezTo>
                  <a:pt x="1776" y="1356"/>
                  <a:pt x="1977" y="1578"/>
                  <a:pt x="2094" y="1652"/>
                </a:cubicBezTo>
                <a:cubicBezTo>
                  <a:pt x="2361" y="1819"/>
                  <a:pt x="2862" y="2082"/>
                  <a:pt x="3312" y="1848"/>
                </a:cubicBezTo>
                <a:cubicBezTo>
                  <a:pt x="3312" y="1504"/>
                  <a:pt x="3312" y="0"/>
                  <a:pt x="331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1">
                  <a:lumMod val="100000"/>
                  <a:alpha val="3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3"/>
            </p:custDataLst>
          </p:nvPr>
        </p:nvSpPr>
        <p:spPr>
          <a:xfrm>
            <a:off x="151422" y="326112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194345" y="1981655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1194345" y="2925900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1194345" y="3870145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>
          <a:xfrm>
            <a:off x="1194345" y="4814390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8"/>
            </p:custDataLst>
          </p:nvPr>
        </p:nvCxnSpPr>
        <p:spPr>
          <a:xfrm>
            <a:off x="1194345" y="5989775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892175" y="418465"/>
            <a:ext cx="1446530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业务介绍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1089660" y="1407795"/>
            <a:ext cx="4589145" cy="16338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1.1 </a:t>
            </a:r>
            <a:r>
              <a:rPr lang="zh-CN" altLang="en-US"/>
              <a:t>标本采集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24305" y="1981835"/>
            <a:ext cx="3713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标本采集单、查询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标本签收、确认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检验余血标本采集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手术组织标本采集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910" y="3043555"/>
            <a:ext cx="4652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标本处理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14145" y="3536315"/>
            <a:ext cx="2382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血标本处理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检验余血标本处理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组织标本处理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存储申请标本处理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衍生物管理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03400" y="4508500"/>
            <a:ext cx="1497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核酸处理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组织芯片设计与制作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97320" y="454660"/>
            <a:ext cx="284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标本存储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37045" y="967105"/>
            <a:ext cx="37134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标本存储空间管理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标本存储位置管理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标本入库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标本出库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自动化存储设备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库存管理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97320" y="2237740"/>
            <a:ext cx="284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申请事宜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37045" y="2801620"/>
            <a:ext cx="3713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标本申请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标本申请审批：一审、二审、出库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标本存储申请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标本存储申请审批：审核、处理、入库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来访申请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来访申请审批：审核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1605" y="4888230"/>
            <a:ext cx="284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其他业务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89660" y="5410835"/>
            <a:ext cx="1058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科研项目管理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科研成果反馈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85415" y="5410835"/>
            <a:ext cx="139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统计分析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   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70225" y="5667375"/>
            <a:ext cx="9188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入库量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出库量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现存量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支出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收入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科研成果</a:t>
            </a:r>
            <a:endParaRPr lang="zh-CN" altLang="en-US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12920" y="5410835"/>
            <a:ext cx="139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质控管理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   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83580" y="5410835"/>
            <a:ext cx="139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评分体系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   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65215" y="5678805"/>
            <a:ext cx="918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用户评分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标本评分</a:t>
            </a:r>
            <a:endParaRPr lang="zh-CN" altLang="en-US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39660" y="5410835"/>
            <a:ext cx="139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送存考核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   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767445" y="5410835"/>
            <a:ext cx="139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硬件管理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   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70670" y="5713730"/>
            <a:ext cx="1621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设备登记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设备日常维护与保养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冷链温度监控</a:t>
            </a:r>
            <a:endParaRPr lang="zh-CN" altLang="en-US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2245" y="3380563"/>
            <a:ext cx="6565900" cy="64851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系统结构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97100" y="4256405"/>
            <a:ext cx="8309610" cy="144335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zh-CN" sz="1800"/>
              <a:t>   </a:t>
            </a:r>
            <a:r>
              <a:rPr lang="zh-CN" altLang="en-US" sz="1800"/>
              <a:t>此节主要介绍构成系统的组件、组件的职责概述、引用技术或框架以及介绍部</a:t>
            </a:r>
            <a:endParaRPr lang="zh-CN" altLang="en-US" sz="1800"/>
          </a:p>
          <a:p>
            <a:pPr algn="l">
              <a:buFont typeface="Arial" panose="020B0604020202020204" pitchFamily="34" charset="0"/>
            </a:pPr>
            <a:r>
              <a:rPr lang="zh-CN" altLang="en-US" sz="1800"/>
              <a:t>分组件的运作机制。</a:t>
            </a:r>
            <a:endParaRPr lang="zh-CN" altLang="en-US" sz="1800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353050" y="1920110"/>
            <a:ext cx="1524000" cy="11079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>
                <a:solidFill>
                  <a:schemeClr val="bg1"/>
                </a:solidFill>
              </a:rPr>
              <a:t>02</a:t>
            </a:r>
            <a:endParaRPr lang="en-US" altLang="zh-CN" sz="66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 bwMode="auto">
          <a:xfrm rot="17354000">
            <a:off x="-589927" y="-2134744"/>
            <a:ext cx="10071865" cy="10315701"/>
          </a:xfrm>
          <a:custGeom>
            <a:avLst/>
            <a:gdLst>
              <a:gd name="connsiteX0" fmla="*/ 10071865 w 10071865"/>
              <a:gd name="connsiteY0" fmla="*/ 10308844 h 10315701"/>
              <a:gd name="connsiteX1" fmla="*/ 10061411 w 10071865"/>
              <a:gd name="connsiteY1" fmla="*/ 10309762 h 10315701"/>
              <a:gd name="connsiteX2" fmla="*/ 6167134 w 10071865"/>
              <a:gd name="connsiteY2" fmla="*/ 8778848 h 10315701"/>
              <a:gd name="connsiteX3" fmla="*/ 4378791 w 10071865"/>
              <a:gd name="connsiteY3" fmla="*/ 6883691 h 10315701"/>
              <a:gd name="connsiteX4" fmla="*/ 876600 w 10071865"/>
              <a:gd name="connsiteY4" fmla="*/ 4415950 h 10315701"/>
              <a:gd name="connsiteX5" fmla="*/ 725797 w 10071865"/>
              <a:gd name="connsiteY5" fmla="*/ 4339442 h 10315701"/>
              <a:gd name="connsiteX6" fmla="*/ 0 w 10071865"/>
              <a:gd name="connsiteY6" fmla="*/ 2259134 h 10315701"/>
              <a:gd name="connsiteX7" fmla="*/ 6475219 w 10071865"/>
              <a:gd name="connsiteY7" fmla="*/ 0 h 103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865" h="10315701">
                <a:moveTo>
                  <a:pt x="10071865" y="10308844"/>
                </a:moveTo>
                <a:lnTo>
                  <a:pt x="10061411" y="10309762"/>
                </a:lnTo>
                <a:cubicBezTo>
                  <a:pt x="8534354" y="10399846"/>
                  <a:pt x="7057970" y="9445614"/>
                  <a:pt x="6167134" y="8778848"/>
                </a:cubicBezTo>
                <a:cubicBezTo>
                  <a:pt x="5646646" y="8384911"/>
                  <a:pt x="4752475" y="7203100"/>
                  <a:pt x="4378791" y="6883691"/>
                </a:cubicBezTo>
                <a:cubicBezTo>
                  <a:pt x="4051818" y="6604209"/>
                  <a:pt x="3009590" y="5517722"/>
                  <a:pt x="876600" y="4415950"/>
                </a:cubicBezTo>
                <a:lnTo>
                  <a:pt x="725797" y="4339442"/>
                </a:lnTo>
                <a:lnTo>
                  <a:pt x="0" y="2259134"/>
                </a:lnTo>
                <a:lnTo>
                  <a:pt x="6475219" y="0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3000"/>
                </a:schemeClr>
              </a:gs>
              <a:gs pos="78000">
                <a:schemeClr val="accent1"/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4" name="Freeform 13"/>
          <p:cNvSpPr/>
          <p:nvPr>
            <p:custDataLst>
              <p:tags r:id="rId2"/>
            </p:custDataLst>
          </p:nvPr>
        </p:nvSpPr>
        <p:spPr bwMode="auto">
          <a:xfrm rot="16200000">
            <a:off x="772160" y="-781685"/>
            <a:ext cx="2395855" cy="3923030"/>
          </a:xfrm>
          <a:custGeom>
            <a:avLst/>
            <a:gdLst>
              <a:gd name="T0" fmla="*/ 0 w 3312"/>
              <a:gd name="T1" fmla="*/ 0 h 2082"/>
              <a:gd name="T2" fmla="*/ 684 w 3312"/>
              <a:gd name="T3" fmla="*/ 744 h 2082"/>
              <a:gd name="T4" fmla="*/ 1692 w 3312"/>
              <a:gd name="T5" fmla="*/ 1296 h 2082"/>
              <a:gd name="T6" fmla="*/ 2094 w 3312"/>
              <a:gd name="T7" fmla="*/ 1652 h 2082"/>
              <a:gd name="T8" fmla="*/ 3312 w 3312"/>
              <a:gd name="T9" fmla="*/ 1848 h 2082"/>
              <a:gd name="T10" fmla="*/ 3312 w 3312"/>
              <a:gd name="T11" fmla="*/ 0 h 2082"/>
              <a:gd name="T12" fmla="*/ 0 w 3312"/>
              <a:gd name="T13" fmla="*/ 0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2" h="2082">
                <a:moveTo>
                  <a:pt x="0" y="0"/>
                </a:moveTo>
                <a:cubicBezTo>
                  <a:pt x="0" y="0"/>
                  <a:pt x="54" y="510"/>
                  <a:pt x="684" y="744"/>
                </a:cubicBezTo>
                <a:cubicBezTo>
                  <a:pt x="1314" y="978"/>
                  <a:pt x="1608" y="1236"/>
                  <a:pt x="1692" y="1296"/>
                </a:cubicBezTo>
                <a:cubicBezTo>
                  <a:pt x="1776" y="1356"/>
                  <a:pt x="1977" y="1578"/>
                  <a:pt x="2094" y="1652"/>
                </a:cubicBezTo>
                <a:cubicBezTo>
                  <a:pt x="2361" y="1819"/>
                  <a:pt x="2862" y="2082"/>
                  <a:pt x="3312" y="1848"/>
                </a:cubicBezTo>
                <a:cubicBezTo>
                  <a:pt x="3312" y="1504"/>
                  <a:pt x="3312" y="0"/>
                  <a:pt x="331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1">
                  <a:lumMod val="100000"/>
                  <a:alpha val="3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8000000" scaled="0"/>
          </a:gra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3"/>
            </p:custDataLst>
          </p:nvPr>
        </p:nvSpPr>
        <p:spPr>
          <a:xfrm>
            <a:off x="151422" y="326112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6" name="直接连接符 25"/>
          <p:cNvCxnSpPr/>
          <p:nvPr>
            <p:custDataLst>
              <p:tags r:id="rId4"/>
            </p:custDataLst>
          </p:nvPr>
        </p:nvCxnSpPr>
        <p:spPr>
          <a:xfrm>
            <a:off x="1194345" y="4814390"/>
            <a:ext cx="4589236" cy="0"/>
          </a:xfrm>
          <a:prstGeom prst="line">
            <a:avLst/>
          </a:prstGeom>
          <a:ln>
            <a:solidFill>
              <a:schemeClr val="accent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892175" y="418465"/>
            <a:ext cx="1446530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系统结构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6795" y="5002530"/>
            <a:ext cx="4652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业务服务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9695" y="5524500"/>
            <a:ext cx="2382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服务接口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业务处理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服务寄宿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69965" y="3517900"/>
            <a:ext cx="284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数据访问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09690" y="4043045"/>
            <a:ext cx="37134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数据模型定义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数据访问接口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数据持久化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    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数据模型可视化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97320" y="5336540"/>
            <a:ext cx="284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其他组件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5882640"/>
            <a:ext cx="371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数据同步工具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数据迁移工具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配置管理工具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35140" y="4591050"/>
            <a:ext cx="1621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handiness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26795" y="1380490"/>
            <a:ext cx="284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基础组件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69695" y="1915160"/>
            <a:ext cx="3713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序列化：</a:t>
            </a:r>
            <a:r>
              <a:rPr lang="en-US" altLang="zh-CN" sz="1200">
                <a:solidFill>
                  <a:schemeClr val="bg1"/>
                </a:solidFill>
              </a:rPr>
              <a:t>json</a:t>
            </a:r>
            <a:r>
              <a:rPr lang="zh-CN" altLang="en-US" sz="1200">
                <a:solidFill>
                  <a:schemeClr val="bg1"/>
                </a:solidFill>
              </a:rPr>
              <a:t>、</a:t>
            </a:r>
            <a:r>
              <a:rPr lang="en-US" altLang="zh-CN" sz="1200">
                <a:solidFill>
                  <a:schemeClr val="bg1"/>
                </a:solidFill>
              </a:rPr>
              <a:t>bin</a:t>
            </a:r>
            <a:r>
              <a:rPr lang="zh-CN" altLang="en-US" sz="1200">
                <a:solidFill>
                  <a:schemeClr val="bg1"/>
                </a:solidFill>
              </a:rPr>
              <a:t>、</a:t>
            </a:r>
            <a:r>
              <a:rPr lang="en-US" altLang="zh-CN" sz="1200">
                <a:solidFill>
                  <a:schemeClr val="bg1"/>
                </a:solidFill>
              </a:rPr>
              <a:t>xml</a:t>
            </a:r>
            <a:endParaRPr lang="en-US" altLang="zh-CN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服务模型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可视化配置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1"/>
                </a:solidFill>
              </a:rPr>
              <a:t>HTTP </a:t>
            </a:r>
            <a:r>
              <a:rPr lang="zh-CN" altLang="en-US" sz="1200">
                <a:solidFill>
                  <a:schemeClr val="bg1"/>
                </a:solidFill>
              </a:rPr>
              <a:t>服务器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日志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文件服务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1"/>
                </a:solidFill>
              </a:rPr>
              <a:t>Async/await </a:t>
            </a:r>
            <a:r>
              <a:rPr lang="zh-CN" altLang="en-US" sz="1200">
                <a:solidFill>
                  <a:schemeClr val="bg1"/>
                </a:solidFill>
              </a:rPr>
              <a:t>异步扩展（</a:t>
            </a:r>
            <a:r>
              <a:rPr lang="en-US" altLang="zh-CN" sz="1200">
                <a:solidFill>
                  <a:schemeClr val="bg1"/>
                </a:solidFill>
              </a:rPr>
              <a:t>.NET 4.0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消息推送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 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91970" y="2188210"/>
            <a:ext cx="1621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json.net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44040" y="3587115"/>
            <a:ext cx="16217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async bridge</a:t>
            </a:r>
            <a:endParaRPr lang="en-US" altLang="zh-CN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61820" y="3977005"/>
            <a:ext cx="1621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redis 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订阅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短信、邮件发送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6"/>
            </p:custDataLst>
          </p:nvPr>
        </p:nvSpPr>
        <p:spPr>
          <a:xfrm>
            <a:off x="5690235" y="255905"/>
            <a:ext cx="4589145" cy="16338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2.3 </a:t>
            </a:r>
            <a:r>
              <a:rPr lang="zh-CN" altLang="en-US"/>
              <a:t>客户端    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014720" y="829945"/>
            <a:ext cx="37134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1"/>
                </a:solidFill>
              </a:rPr>
              <a:t>windows </a:t>
            </a:r>
            <a:r>
              <a:rPr lang="zh-CN" altLang="en-US" sz="1200">
                <a:solidFill>
                  <a:schemeClr val="bg1"/>
                </a:solidFill>
              </a:rPr>
              <a:t>客户端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</a:rPr>
              <a:t>    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1"/>
                </a:solidFill>
              </a:rPr>
              <a:t>android </a:t>
            </a:r>
            <a:r>
              <a:rPr lang="zh-CN" altLang="en-US" sz="1200">
                <a:solidFill>
                  <a:schemeClr val="bg1"/>
                </a:solidFill>
              </a:rPr>
              <a:t>客户端</a:t>
            </a: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1"/>
                </a:solidFill>
              </a:rPr>
              <a:t>web </a:t>
            </a:r>
            <a:r>
              <a:rPr lang="zh-CN" altLang="en-US" sz="1200">
                <a:solidFill>
                  <a:schemeClr val="bg1"/>
                </a:solidFill>
              </a:rPr>
              <a:t>客户端</a:t>
            </a:r>
            <a:endParaRPr lang="zh-CN" altLang="en-US" sz="12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83985" y="1085850"/>
            <a:ext cx="16217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devexpress winform</a:t>
            </a:r>
            <a:endParaRPr lang="en-US" altLang="zh-CN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concison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mef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gdi+</a:t>
            </a:r>
            <a:endParaRPr lang="zh-CN" altLang="en-US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83985" y="2011680"/>
            <a:ext cx="1621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xamarin.form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syncfusion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10655" y="2792730"/>
            <a:ext cx="18427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  <a:sym typeface="+mn-ea"/>
              </a:rPr>
              <a:t>layui</a:t>
            </a:r>
            <a:endParaRPr lang="en-US" altLang="zh-CN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asp.net core razor page </a:t>
            </a:r>
            <a:endParaRPr lang="zh-CN" altLang="en-US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>
                <a:solidFill>
                  <a:schemeClr val="bg1"/>
                </a:solidFill>
              </a:rPr>
              <a:t>asp.net core singal r</a:t>
            </a:r>
            <a:endParaRPr lang="en-US" altLang="zh-CN" sz="10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箭头连接符 54"/>
          <p:cNvCxnSpPr/>
          <p:nvPr/>
        </p:nvCxnSpPr>
        <p:spPr>
          <a:xfrm>
            <a:off x="2285365" y="2077720"/>
            <a:ext cx="2753360" cy="17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8"/>
          <p:cNvSpPr/>
          <p:nvPr>
            <p:custDataLst>
              <p:tags r:id="rId1"/>
            </p:custDataLst>
          </p:nvPr>
        </p:nvSpPr>
        <p:spPr>
          <a:xfrm>
            <a:off x="83477" y="82272"/>
            <a:ext cx="2927737" cy="708303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8235" y="175260"/>
            <a:ext cx="1446530" cy="523240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     </a:t>
            </a:r>
            <a:r>
              <a:rPr lang="zh-CN" altLang="en-US">
                <a:latin typeface="+mj-lt"/>
                <a:ea typeface="+mj-ea"/>
                <a:cs typeface="+mj-cs"/>
              </a:rPr>
              <a:t>关键结构图示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0865" y="127000"/>
            <a:ext cx="41567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注：所有配件名称都已省略 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“Biobank” 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前缀以及 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“dll/exe” 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后缀。</a:t>
            </a:r>
            <a:endParaRPr lang="en-US" altLang="zh-CN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09550" y="1876425"/>
            <a:ext cx="207581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Client.Windows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19075" y="3997325"/>
            <a:ext cx="96710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Mobile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1790700"/>
            <a:ext cx="2200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2400" y="2615565"/>
            <a:ext cx="1133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Mobile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65100" y="2994025"/>
            <a:ext cx="2200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3675" y="1428115"/>
            <a:ext cx="1133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490980" y="3997325"/>
            <a:ext cx="182308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Mobile.Android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07415" y="2615565"/>
            <a:ext cx="1133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 Web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9075" y="3319145"/>
            <a:ext cx="335216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Web_Mobile.Core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7" idx="1"/>
            <a:endCxn id="19" idx="3"/>
          </p:cNvCxnSpPr>
          <p:nvPr/>
        </p:nvCxnSpPr>
        <p:spPr>
          <a:xfrm flipH="1">
            <a:off x="1186180" y="4244975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04850" y="3790950"/>
            <a:ext cx="0" cy="238125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2352675" y="3814445"/>
            <a:ext cx="9525" cy="205105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209550" y="4617720"/>
            <a:ext cx="335216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Web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3480435" y="3733800"/>
            <a:ext cx="1270" cy="88392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891280" y="924560"/>
            <a:ext cx="4982210" cy="607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/>
              <a:t>Core</a:t>
            </a:r>
            <a:r>
              <a:rPr lang="zh-CN" altLang="en-US"/>
              <a:t>、</a:t>
            </a:r>
            <a:r>
              <a:rPr lang="en-US" altLang="zh-CN"/>
              <a:t>DataModel</a:t>
            </a:r>
            <a:endParaRPr lang="en-US" altLang="zh-CN"/>
          </a:p>
        </p:txBody>
      </p:sp>
      <p:cxnSp>
        <p:nvCxnSpPr>
          <p:cNvPr id="43" name="肘形连接符 42"/>
          <p:cNvCxnSpPr>
            <a:endCxn id="38" idx="1"/>
          </p:cNvCxnSpPr>
          <p:nvPr/>
        </p:nvCxnSpPr>
        <p:spPr>
          <a:xfrm flipV="1">
            <a:off x="2286000" y="1228725"/>
            <a:ext cx="1605280" cy="723900"/>
          </a:xfrm>
          <a:prstGeom prst="bentConnector3">
            <a:avLst>
              <a:gd name="adj1" fmla="val 5004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16200000">
            <a:off x="2900045" y="2118995"/>
            <a:ext cx="1800225" cy="6096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5060950" y="1809750"/>
            <a:ext cx="742950" cy="3303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000"/>
              <a:t>Service.</a:t>
            </a:r>
            <a:endParaRPr lang="en-US" altLang="zh-CN" sz="1000"/>
          </a:p>
          <a:p>
            <a:pPr algn="ctr"/>
            <a:r>
              <a:rPr lang="en-US" altLang="zh-CN" sz="1000"/>
              <a:t>Interfa-ce</a:t>
            </a:r>
            <a:endParaRPr lang="en-US" altLang="zh-CN" sz="100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257550" y="514350"/>
            <a:ext cx="6477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19855" y="3962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配件引用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923155" y="514350"/>
            <a:ext cx="64770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570855" y="3962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源码引用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619875" y="518795"/>
            <a:ext cx="647700" cy="0"/>
          </a:xfrm>
          <a:prstGeom prst="straightConnector1">
            <a:avLst/>
          </a:prstGeom>
          <a:ln>
            <a:solidFill>
              <a:srgbClr val="FCB9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282180" y="40068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数据流动</a:t>
            </a:r>
            <a:endParaRPr lang="zh-CN" altLang="en-US" sz="1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接箭头连接符 52" title="WCF"/>
          <p:cNvCxnSpPr/>
          <p:nvPr/>
        </p:nvCxnSpPr>
        <p:spPr>
          <a:xfrm>
            <a:off x="2285365" y="2306320"/>
            <a:ext cx="4272915" cy="177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261995" y="2078990"/>
            <a:ext cx="4648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WCF</a:t>
            </a:r>
            <a:endParaRPr lang="en-US" altLang="zh-CN" sz="1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571240" y="3414395"/>
            <a:ext cx="148971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 title="WCF"/>
          <p:cNvCxnSpPr/>
          <p:nvPr/>
        </p:nvCxnSpPr>
        <p:spPr>
          <a:xfrm flipV="1">
            <a:off x="3571240" y="3721735"/>
            <a:ext cx="2948940" cy="120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842385" y="3472815"/>
            <a:ext cx="10401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Model</a:t>
            </a:r>
            <a:endParaRPr lang="en-US" altLang="zh-CN" sz="1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19075" y="6011545"/>
            <a:ext cx="3352165" cy="4953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cxnSp>
        <p:nvCxnSpPr>
          <p:cNvPr id="60" name="直接箭头连接符 59" title="WCF"/>
          <p:cNvCxnSpPr/>
          <p:nvPr/>
        </p:nvCxnSpPr>
        <p:spPr>
          <a:xfrm flipH="1">
            <a:off x="485775" y="5113655"/>
            <a:ext cx="8890" cy="93472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082165" y="5585460"/>
            <a:ext cx="1470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Asp.net core singalR</a:t>
            </a:r>
            <a:endParaRPr lang="en-US" altLang="zh-CN" sz="1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箭头连接符 1" title="WCF"/>
          <p:cNvCxnSpPr/>
          <p:nvPr/>
        </p:nvCxnSpPr>
        <p:spPr>
          <a:xfrm flipH="1">
            <a:off x="1872615" y="5113655"/>
            <a:ext cx="8890" cy="93472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55320" y="5585460"/>
            <a:ext cx="9620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Asp.net core</a:t>
            </a:r>
            <a:endParaRPr lang="en-US" altLang="zh-CN" sz="1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620510" y="1910715"/>
            <a:ext cx="2253615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Service.Host</a:t>
            </a:r>
            <a:endParaRPr lang="en-US" altLang="zh-CN" sz="1000"/>
          </a:p>
          <a:p>
            <a:pPr algn="ctr"/>
            <a:endParaRPr lang="en-US" altLang="zh-CN" sz="10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431790" y="1524000"/>
            <a:ext cx="1905" cy="28829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6619240" y="3319145"/>
            <a:ext cx="2254250" cy="58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Service.Host.Web</a:t>
            </a:r>
            <a:endParaRPr lang="en-US" altLang="zh-CN" sz="1000"/>
          </a:p>
          <a:p>
            <a:pPr algn="ctr"/>
            <a:endParaRPr lang="en-US" altLang="zh-CN" sz="1000"/>
          </a:p>
        </p:txBody>
      </p:sp>
      <p:sp>
        <p:nvSpPr>
          <p:cNvPr id="12" name="圆角矩形 11"/>
          <p:cNvSpPr/>
          <p:nvPr/>
        </p:nvSpPr>
        <p:spPr>
          <a:xfrm>
            <a:off x="9290050" y="923290"/>
            <a:ext cx="675640" cy="4189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000"/>
              <a:t>Service</a:t>
            </a:r>
            <a:endParaRPr lang="en-US" altLang="zh-CN" sz="1000"/>
          </a:p>
        </p:txBody>
      </p:sp>
      <p:cxnSp>
        <p:nvCxnSpPr>
          <p:cNvPr id="13" name="直接箭头连接符 12"/>
          <p:cNvCxnSpPr>
            <a:endCxn id="38" idx="3"/>
          </p:cNvCxnSpPr>
          <p:nvPr/>
        </p:nvCxnSpPr>
        <p:spPr>
          <a:xfrm flipH="1">
            <a:off x="8873490" y="1228725"/>
            <a:ext cx="416560" cy="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848725" y="2200910"/>
            <a:ext cx="441325" cy="1905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874125" y="3608705"/>
            <a:ext cx="441325" cy="1905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342880" y="924560"/>
            <a:ext cx="742950" cy="4189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000"/>
              <a:t>Data</a:t>
            </a:r>
            <a:endParaRPr lang="en-US" altLang="zh-CN" sz="1000"/>
          </a:p>
          <a:p>
            <a:pPr algn="ctr"/>
            <a:r>
              <a:rPr lang="en-US" altLang="zh-CN" sz="1000"/>
              <a:t>Access</a:t>
            </a:r>
            <a:endParaRPr lang="en-US" altLang="zh-CN" sz="10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57435" y="2701290"/>
            <a:ext cx="441325" cy="1905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 title="WCF"/>
          <p:cNvCxnSpPr/>
          <p:nvPr/>
        </p:nvCxnSpPr>
        <p:spPr>
          <a:xfrm flipV="1">
            <a:off x="9960610" y="2952750"/>
            <a:ext cx="438150" cy="571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342880" y="5490845"/>
            <a:ext cx="74231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Orm</a:t>
            </a:r>
            <a:endParaRPr lang="en-US" altLang="zh-CN"/>
          </a:p>
        </p:txBody>
      </p:sp>
      <p:cxnSp>
        <p:nvCxnSpPr>
          <p:cNvPr id="23" name="直接箭头连接符 22" title="WCF"/>
          <p:cNvCxnSpPr>
            <a:endCxn id="21" idx="0"/>
          </p:cNvCxnSpPr>
          <p:nvPr/>
        </p:nvCxnSpPr>
        <p:spPr>
          <a:xfrm>
            <a:off x="10709910" y="5116195"/>
            <a:ext cx="4445" cy="3746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 title="WCF"/>
          <p:cNvCxnSpPr/>
          <p:nvPr/>
        </p:nvCxnSpPr>
        <p:spPr>
          <a:xfrm>
            <a:off x="10702290" y="5986145"/>
            <a:ext cx="5080" cy="26543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046970" y="6298565"/>
            <a:ext cx="1367155" cy="4953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数据库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5060315" y="5460365"/>
            <a:ext cx="490029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MessagePipeline</a:t>
            </a:r>
            <a:endParaRPr lang="zh-CN" altLang="en-US"/>
          </a:p>
        </p:txBody>
      </p:sp>
      <p:cxnSp>
        <p:nvCxnSpPr>
          <p:cNvPr id="40" name="直接箭头连接符 39" title="WCF"/>
          <p:cNvCxnSpPr/>
          <p:nvPr/>
        </p:nvCxnSpPr>
        <p:spPr>
          <a:xfrm>
            <a:off x="10902950" y="5116195"/>
            <a:ext cx="4445" cy="3746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 title="WCF"/>
          <p:cNvCxnSpPr/>
          <p:nvPr/>
        </p:nvCxnSpPr>
        <p:spPr>
          <a:xfrm>
            <a:off x="9706610" y="5116195"/>
            <a:ext cx="4445" cy="3746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 title="WCF"/>
          <p:cNvCxnSpPr/>
          <p:nvPr/>
        </p:nvCxnSpPr>
        <p:spPr>
          <a:xfrm>
            <a:off x="9447530" y="5116195"/>
            <a:ext cx="4445" cy="3746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182110" y="4019550"/>
            <a:ext cx="592455" cy="24872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Redis</a:t>
            </a:r>
            <a:endParaRPr lang="en-US" altLang="zh-CN" sz="1000"/>
          </a:p>
        </p:txBody>
      </p:sp>
      <p:cxnSp>
        <p:nvCxnSpPr>
          <p:cNvPr id="62" name="直接箭头连接符 61" title="WCF"/>
          <p:cNvCxnSpPr/>
          <p:nvPr/>
        </p:nvCxnSpPr>
        <p:spPr>
          <a:xfrm flipH="1" flipV="1">
            <a:off x="4733925" y="5706110"/>
            <a:ext cx="360680" cy="952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 title="WCF"/>
          <p:cNvCxnSpPr/>
          <p:nvPr/>
        </p:nvCxnSpPr>
        <p:spPr>
          <a:xfrm flipH="1">
            <a:off x="3581400" y="4874260"/>
            <a:ext cx="585470" cy="952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 title="WCF"/>
          <p:cNvCxnSpPr>
            <a:endCxn id="27" idx="3"/>
          </p:cNvCxnSpPr>
          <p:nvPr/>
        </p:nvCxnSpPr>
        <p:spPr>
          <a:xfrm flipH="1">
            <a:off x="3314065" y="4241165"/>
            <a:ext cx="834390" cy="381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5" idx="0"/>
            <a:endCxn id="17" idx="3"/>
          </p:cNvCxnSpPr>
          <p:nvPr/>
        </p:nvCxnSpPr>
        <p:spPr>
          <a:xfrm rot="16200000" flipV="1">
            <a:off x="2433955" y="1974850"/>
            <a:ext cx="1895475" cy="2193290"/>
          </a:xfrm>
          <a:prstGeom prst="curved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2245" y="3380563"/>
            <a:ext cx="6565900" cy="64851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开发平台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97100" y="4256405"/>
            <a:ext cx="8309610" cy="2407920"/>
          </a:xfrm>
        </p:spPr>
        <p:txBody>
          <a:bodyPr>
            <a:normAutofit fontScale="90000" lnSpcReduction="10000"/>
          </a:bodyPr>
          <a:lstStyle/>
          <a:p>
            <a:pPr algn="l">
              <a:buFont typeface="Arial" panose="020B0604020202020204" pitchFamily="34" charset="0"/>
            </a:pPr>
            <a:r>
              <a:rPr lang="en-US" altLang="zh-CN" sz="1800"/>
              <a:t>   </a:t>
            </a:r>
            <a:r>
              <a:rPr lang="zh-CN" altLang="en-US" sz="1800"/>
              <a:t>此节主要介绍一个尚处设计初期的开发平台，其旨在以下几点：</a:t>
            </a:r>
            <a:endParaRPr lang="zh-CN" altLang="en-US" sz="1800"/>
          </a:p>
          <a:p>
            <a:pPr algn="l">
              <a:buFont typeface="Arial" panose="020B0604020202020204" pitchFamily="34" charset="0"/>
            </a:pPr>
            <a:r>
              <a:rPr lang="zh-CN" altLang="en-US" sz="1800"/>
              <a:t>     </a:t>
            </a:r>
            <a:r>
              <a:rPr lang="en-US" altLang="zh-CN" sz="1800"/>
              <a:t>1.</a:t>
            </a:r>
            <a:r>
              <a:rPr lang="zh-CN" altLang="en-US" sz="1800"/>
              <a:t>减少常规代码编写的工作量、以往复杂代码的编写难度。</a:t>
            </a:r>
            <a:endParaRPr lang="zh-CN" altLang="en-US" sz="1800"/>
          </a:p>
          <a:p>
            <a:pPr algn="l">
              <a:buFont typeface="Arial" panose="020B0604020202020204" pitchFamily="34" charset="0"/>
            </a:pPr>
            <a:r>
              <a:rPr lang="zh-CN" altLang="en-US" sz="1800"/>
              <a:t>     </a:t>
            </a:r>
            <a:r>
              <a:rPr lang="en-US" altLang="zh-CN" sz="1800"/>
              <a:t>2.</a:t>
            </a:r>
            <a:r>
              <a:rPr lang="zh-CN" altLang="en-US" sz="1800"/>
              <a:t>减少功能代码之间的相关性</a:t>
            </a:r>
            <a:endParaRPr lang="zh-CN" altLang="en-US" sz="1800"/>
          </a:p>
          <a:p>
            <a:pPr algn="l">
              <a:buFont typeface="Arial" panose="020B0604020202020204" pitchFamily="34" charset="0"/>
            </a:pPr>
            <a:r>
              <a:rPr lang="zh-CN" altLang="en-US" sz="1800"/>
              <a:t>     </a:t>
            </a:r>
            <a:r>
              <a:rPr lang="en-US" altLang="zh-CN" sz="1800"/>
              <a:t>3.</a:t>
            </a:r>
            <a:r>
              <a:rPr lang="zh-CN" altLang="en-US" sz="1800"/>
              <a:t>减少部署与维护的难度。（提供自动化工具，减少人工参与）</a:t>
            </a:r>
            <a:endParaRPr lang="zh-CN" altLang="en-US" sz="1800"/>
          </a:p>
          <a:p>
            <a:pPr algn="l">
              <a:buFont typeface="Arial" panose="020B0604020202020204" pitchFamily="34" charset="0"/>
            </a:pPr>
            <a:r>
              <a:rPr lang="zh-CN" altLang="en-US" sz="1800"/>
              <a:t>     </a:t>
            </a:r>
            <a:r>
              <a:rPr lang="en-US" altLang="zh-CN" sz="1800"/>
              <a:t>4.</a:t>
            </a:r>
            <a:r>
              <a:rPr lang="zh-CN" altLang="en-US" sz="1800"/>
              <a:t>减少系统后续维护、查错的难度。（</a:t>
            </a:r>
            <a:r>
              <a:rPr lang="zh-CN" altLang="en-US" sz="1800">
                <a:sym typeface="+mn-ea"/>
              </a:rPr>
              <a:t>提供定制的调式工具</a:t>
            </a:r>
            <a:r>
              <a:rPr lang="zh-CN" altLang="en-US" sz="1800"/>
              <a:t>）</a:t>
            </a:r>
            <a:endParaRPr lang="zh-CN" altLang="en-US" sz="1800"/>
          </a:p>
          <a:p>
            <a:pPr algn="l">
              <a:buFont typeface="Arial" panose="020B0604020202020204" pitchFamily="34" charset="0"/>
            </a:pPr>
            <a:r>
              <a:rPr lang="zh-CN" altLang="en-US" sz="1800"/>
              <a:t>这里拿出来与大家交流、讨论，后期也会完善</a:t>
            </a:r>
            <a:r>
              <a:rPr lang="zh-CN" altLang="en-US" sz="1800">
                <a:sym typeface="+mn-ea"/>
              </a:rPr>
              <a:t>设计</a:t>
            </a:r>
            <a:r>
              <a:rPr lang="zh-CN" altLang="en-US" sz="1800"/>
              <a:t>并逐步实现其中的所有组</a:t>
            </a:r>
            <a:endParaRPr lang="zh-CN" altLang="en-US" sz="1800"/>
          </a:p>
          <a:p>
            <a:pPr algn="l">
              <a:buFont typeface="Arial" panose="020B0604020202020204" pitchFamily="34" charset="0"/>
            </a:pPr>
            <a:r>
              <a:rPr lang="zh-CN" altLang="en-US" sz="1800"/>
              <a:t>件与细节。</a:t>
            </a:r>
            <a:endParaRPr lang="zh-CN" altLang="en-US" sz="1800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353050" y="1920110"/>
            <a:ext cx="1524000" cy="11079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>
                <a:solidFill>
                  <a:schemeClr val="bg1"/>
                </a:solidFill>
              </a:rPr>
              <a:t>03</a:t>
            </a:r>
            <a:endParaRPr lang="en-US" altLang="zh-CN" sz="66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chemeClr val="bg2"/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hlinkClick r:id="rId1" action="ppaction://hlinksldjump"/>
          </p:cNvPr>
          <p:cNvSpPr/>
          <p:nvPr/>
        </p:nvSpPr>
        <p:spPr>
          <a:xfrm>
            <a:off x="991235" y="4885690"/>
            <a:ext cx="5071110" cy="40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用户界面（</a:t>
            </a:r>
            <a:r>
              <a:rPr lang="en-US" altLang="zh-CN" sz="1200"/>
              <a:t>Concison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991235" y="5427345"/>
            <a:ext cx="1058545" cy="36703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Windows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2187575" y="5427345"/>
            <a:ext cx="917575" cy="36703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Xamarin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3249930" y="5427345"/>
            <a:ext cx="1151890" cy="36703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Mono.Form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4550410" y="5427345"/>
            <a:ext cx="1511935" cy="36703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Core Razor Page </a:t>
            </a:r>
            <a:endParaRPr lang="en-US" altLang="zh-CN" sz="1200"/>
          </a:p>
        </p:txBody>
      </p:sp>
      <p:sp>
        <p:nvSpPr>
          <p:cNvPr id="16" name="圆角矩形 15"/>
          <p:cNvSpPr/>
          <p:nvPr/>
        </p:nvSpPr>
        <p:spPr>
          <a:xfrm>
            <a:off x="991235" y="3636645"/>
            <a:ext cx="1711325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权限管理服务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991870" y="6339840"/>
            <a:ext cx="8348980" cy="40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客户端</a:t>
            </a:r>
            <a:endParaRPr lang="zh-CN" altLang="en-US" sz="1200"/>
          </a:p>
        </p:txBody>
      </p:sp>
      <p:sp>
        <p:nvSpPr>
          <p:cNvPr id="18" name="圆角矩形 17"/>
          <p:cNvSpPr/>
          <p:nvPr/>
        </p:nvSpPr>
        <p:spPr>
          <a:xfrm>
            <a:off x="6160135" y="5407660"/>
            <a:ext cx="317881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配置管理（Agility）本地</a:t>
            </a:r>
            <a:endParaRPr lang="zh-CN" altLang="en-US" sz="1200"/>
          </a:p>
        </p:txBody>
      </p:sp>
      <p:sp>
        <p:nvSpPr>
          <p:cNvPr id="22" name="圆角矩形 21">
            <a:hlinkClick r:id="rId1" action="ppaction://hlinksldjump"/>
          </p:cNvPr>
          <p:cNvSpPr/>
          <p:nvPr/>
        </p:nvSpPr>
        <p:spPr>
          <a:xfrm>
            <a:off x="991235" y="4233545"/>
            <a:ext cx="8347710" cy="40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服务端</a:t>
            </a:r>
            <a:endParaRPr lang="zh-CN" altLang="en-US" sz="1200"/>
          </a:p>
        </p:txBody>
      </p:sp>
      <p:sp>
        <p:nvSpPr>
          <p:cNvPr id="24" name="圆角矩形 23"/>
          <p:cNvSpPr/>
          <p:nvPr/>
        </p:nvSpPr>
        <p:spPr>
          <a:xfrm>
            <a:off x="2875915" y="3636645"/>
            <a:ext cx="189992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配置管理（Agility）全局</a:t>
            </a:r>
            <a:endParaRPr lang="zh-CN" altLang="en-US" sz="1200"/>
          </a:p>
        </p:txBody>
      </p:sp>
      <p:sp>
        <p:nvSpPr>
          <p:cNvPr id="25" name="圆角矩形 24"/>
          <p:cNvSpPr/>
          <p:nvPr/>
        </p:nvSpPr>
        <p:spPr>
          <a:xfrm>
            <a:off x="6160135" y="4886960"/>
            <a:ext cx="317881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功能组件客户端</a:t>
            </a:r>
            <a:endParaRPr lang="zh-CN" altLang="en-US" sz="1200"/>
          </a:p>
        </p:txBody>
      </p:sp>
      <p:sp>
        <p:nvSpPr>
          <p:cNvPr id="27" name="圆角矩形 26"/>
          <p:cNvSpPr/>
          <p:nvPr/>
        </p:nvSpPr>
        <p:spPr>
          <a:xfrm>
            <a:off x="4935220" y="3636645"/>
            <a:ext cx="440563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功能组件服务端</a:t>
            </a:r>
            <a:endParaRPr lang="zh-CN" altLang="en-US" sz="1200"/>
          </a:p>
        </p:txBody>
      </p:sp>
      <p:sp>
        <p:nvSpPr>
          <p:cNvPr id="28" name="圆角矩形 27"/>
          <p:cNvSpPr/>
          <p:nvPr/>
        </p:nvSpPr>
        <p:spPr>
          <a:xfrm>
            <a:off x="9641840" y="164465"/>
            <a:ext cx="445770" cy="650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消息</a:t>
            </a:r>
            <a:endParaRPr lang="zh-CN" altLang="en-US" sz="1200"/>
          </a:p>
          <a:p>
            <a:pPr algn="ctr"/>
            <a:r>
              <a:rPr lang="zh-CN" altLang="en-US" sz="1200"/>
              <a:t>组件</a:t>
            </a:r>
            <a:endParaRPr lang="zh-CN" altLang="en-US" sz="1200"/>
          </a:p>
        </p:txBody>
      </p:sp>
      <p:cxnSp>
        <p:nvCxnSpPr>
          <p:cNvPr id="31" name="直接连接符 30"/>
          <p:cNvCxnSpPr/>
          <p:nvPr/>
        </p:nvCxnSpPr>
        <p:spPr>
          <a:xfrm>
            <a:off x="651510" y="4779645"/>
            <a:ext cx="89592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651510" y="1812290"/>
            <a:ext cx="8931275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91235" y="163830"/>
            <a:ext cx="1711325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权限管理配置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991235" y="3054350"/>
            <a:ext cx="3785235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工作流组件</a:t>
            </a:r>
            <a:endParaRPr lang="zh-CN" altLang="en-US" sz="1200"/>
          </a:p>
        </p:txBody>
      </p:sp>
      <p:sp>
        <p:nvSpPr>
          <p:cNvPr id="36" name="圆角矩形 35"/>
          <p:cNvSpPr/>
          <p:nvPr/>
        </p:nvSpPr>
        <p:spPr>
          <a:xfrm>
            <a:off x="74930" y="163195"/>
            <a:ext cx="487045" cy="650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服务模型</a:t>
            </a:r>
            <a:endParaRPr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991235" y="1254125"/>
            <a:ext cx="8348345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管理平台（部分与</a:t>
            </a:r>
            <a:r>
              <a:rPr lang="en-US" altLang="zh-CN" sz="1200"/>
              <a:t>VS</a:t>
            </a:r>
            <a:r>
              <a:rPr lang="zh-CN" altLang="en-US" sz="1200"/>
              <a:t>集成）</a:t>
            </a:r>
            <a:endParaRPr lang="zh-CN" altLang="en-US" sz="1200"/>
          </a:p>
        </p:txBody>
      </p:sp>
      <p:sp>
        <p:nvSpPr>
          <p:cNvPr id="38" name="圆角矩形 37"/>
          <p:cNvSpPr/>
          <p:nvPr/>
        </p:nvSpPr>
        <p:spPr>
          <a:xfrm>
            <a:off x="991235" y="695325"/>
            <a:ext cx="1711325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字典信息管理</a:t>
            </a:r>
            <a:endParaRPr lang="zh-CN" altLang="en-US" sz="1200"/>
          </a:p>
        </p:txBody>
      </p:sp>
      <p:sp>
        <p:nvSpPr>
          <p:cNvPr id="40" name="圆角矩形 39"/>
          <p:cNvSpPr/>
          <p:nvPr/>
        </p:nvSpPr>
        <p:spPr>
          <a:xfrm>
            <a:off x="2875915" y="163195"/>
            <a:ext cx="1711325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客户端部署、监控</a:t>
            </a:r>
            <a:endParaRPr lang="zh-CN" altLang="en-US" sz="1200"/>
          </a:p>
        </p:txBody>
      </p:sp>
      <p:sp>
        <p:nvSpPr>
          <p:cNvPr id="41" name="圆角矩形 40"/>
          <p:cNvSpPr/>
          <p:nvPr/>
        </p:nvSpPr>
        <p:spPr>
          <a:xfrm>
            <a:off x="4740275" y="163830"/>
            <a:ext cx="1852930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客户端、服务端升级</a:t>
            </a:r>
            <a:endParaRPr lang="zh-CN" altLang="en-US" sz="1200"/>
          </a:p>
        </p:txBody>
      </p:sp>
      <p:sp>
        <p:nvSpPr>
          <p:cNvPr id="42" name="圆角矩形 41"/>
          <p:cNvSpPr/>
          <p:nvPr/>
        </p:nvSpPr>
        <p:spPr>
          <a:xfrm>
            <a:off x="2875915" y="695325"/>
            <a:ext cx="2058670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模型、视图代码生成</a:t>
            </a:r>
            <a:endParaRPr lang="zh-CN" altLang="en-US" sz="1200"/>
          </a:p>
        </p:txBody>
      </p:sp>
      <p:sp>
        <p:nvSpPr>
          <p:cNvPr id="44" name="圆角矩形 43"/>
          <p:cNvSpPr/>
          <p:nvPr/>
        </p:nvSpPr>
        <p:spPr>
          <a:xfrm>
            <a:off x="5097145" y="695325"/>
            <a:ext cx="4242435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工作流流程配置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10327005" y="164465"/>
            <a:ext cx="445770" cy="650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数据模型</a:t>
            </a:r>
            <a:endParaRPr lang="zh-CN" altLang="en-US" sz="1200"/>
          </a:p>
        </p:txBody>
      </p:sp>
      <p:sp>
        <p:nvSpPr>
          <p:cNvPr id="46" name="圆角矩形 45"/>
          <p:cNvSpPr/>
          <p:nvPr/>
        </p:nvSpPr>
        <p:spPr>
          <a:xfrm>
            <a:off x="10946765" y="164465"/>
            <a:ext cx="445770" cy="650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文件管理</a:t>
            </a:r>
            <a:endParaRPr lang="zh-CN" altLang="en-US" sz="1200"/>
          </a:p>
        </p:txBody>
      </p:sp>
      <p:sp>
        <p:nvSpPr>
          <p:cNvPr id="48" name="圆角矩形 47"/>
          <p:cNvSpPr/>
          <p:nvPr/>
        </p:nvSpPr>
        <p:spPr>
          <a:xfrm>
            <a:off x="6727190" y="163195"/>
            <a:ext cx="2613660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调式工具</a:t>
            </a:r>
            <a:endParaRPr lang="zh-CN" altLang="en-US" sz="1200"/>
          </a:p>
        </p:txBody>
      </p:sp>
      <p:sp>
        <p:nvSpPr>
          <p:cNvPr id="49" name="圆角矩形 48"/>
          <p:cNvSpPr/>
          <p:nvPr/>
        </p:nvSpPr>
        <p:spPr>
          <a:xfrm>
            <a:off x="11622405" y="164465"/>
            <a:ext cx="445770" cy="650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工具库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6160135" y="5876290"/>
            <a:ext cx="3178810" cy="40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客户端前哨</a:t>
            </a:r>
            <a:endParaRPr lang="zh-CN" altLang="en-US" sz="1200"/>
          </a:p>
        </p:txBody>
      </p:sp>
      <p:sp>
        <p:nvSpPr>
          <p:cNvPr id="3" name="圆角矩形 2"/>
          <p:cNvSpPr/>
          <p:nvPr/>
        </p:nvSpPr>
        <p:spPr>
          <a:xfrm>
            <a:off x="4935220" y="3054350"/>
            <a:ext cx="440436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定时作业（Oscillator）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991870" y="2445385"/>
            <a:ext cx="3785235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缓存组件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4935220" y="2445385"/>
            <a:ext cx="4406265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互联互通平台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12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2*i*2"/>
  <p:tag name="KSO_WM_TEMPLATE_CATEGORY" val="custom"/>
  <p:tag name="KSO_WM_TEMPLATE_INDEX" val="20185127"/>
  <p:tag name="KSO_WM_UNIT_INDEX" val="2"/>
</p:tagLst>
</file>

<file path=ppt/tags/tag11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1_1"/>
  <p:tag name="KSO_WM_UNIT_ID" val="custom20185127_2*l_h_i*1_1_1"/>
  <p:tag name="KSO_WM_UNIT_LAYERLEVEL" val="1_1_1"/>
  <p:tag name="KSO_WM_BEAUTIFY_FLAG" val="#wm#"/>
  <p:tag name="KSO_WM_DIAGRAM_GROUP_CODE" val="l1-1"/>
</p:tagLst>
</file>

<file path=ppt/tags/tag12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2_1"/>
  <p:tag name="KSO_WM_UNIT_ID" val="custom20185127_2*l_h_i*1_2_1"/>
  <p:tag name="KSO_WM_UNIT_LAYERLEVEL" val="1_1_1"/>
  <p:tag name="KSO_WM_BEAUTIFY_FLAG" val="#wm#"/>
  <p:tag name="KSO_WM_DIAGRAM_GROUP_CODE" val="l1-1"/>
</p:tagLst>
</file>

<file path=ppt/tags/tag13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3_1"/>
  <p:tag name="KSO_WM_UNIT_ID" val="custom20185127_2*l_h_i*1_3_1"/>
  <p:tag name="KSO_WM_UNIT_LAYERLEVEL" val="1_1_1"/>
  <p:tag name="KSO_WM_BEAUTIFY_FLAG" val="#wm#"/>
  <p:tag name="KSO_WM_DIAGRAM_GROUP_CODE" val="l1-1"/>
</p:tagLst>
</file>

<file path=ppt/tags/tag14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2*a*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15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f"/>
  <p:tag name="KSO_WM_UNIT_INDEX" val="1_1_1"/>
  <p:tag name="KSO_WM_UNIT_ID" val="custom20185127_2*l_h_f*1_1_1"/>
  <p:tag name="KSO_WM_UNIT_LAYERLEVEL" val="1_1_1"/>
  <p:tag name="KSO_WM_UNIT_VALUE" val="1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</p:tagLst>
</file>

<file path=ppt/tags/tag16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f"/>
  <p:tag name="KSO_WM_UNIT_INDEX" val="1_2_1"/>
  <p:tag name="KSO_WM_UNIT_ID" val="custom20185127_2*l_h_f*1_2_1"/>
  <p:tag name="KSO_WM_UNIT_LAYERLEVEL" val="1_1_1"/>
  <p:tag name="KSO_WM_UNIT_VALUE" val="1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</p:tagLst>
</file>

<file path=ppt/tags/tag17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f"/>
  <p:tag name="KSO_WM_UNIT_INDEX" val="1_3_1"/>
  <p:tag name="KSO_WM_UNIT_ID" val="custom20185127_2*l_h_f*1_3_1"/>
  <p:tag name="KSO_WM_UNIT_LAYERLEVEL" val="1_1_1"/>
  <p:tag name="KSO_WM_UNIT_VALUE" val="1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</p:tagLst>
</file>

<file path=ppt/tags/tag18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2"/>
  <p:tag name="KSO_WM_SLIDE_INDEX" val="2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5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ection Header Her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127"/>
</p:tagLst>
</file>

<file path=ppt/tags/tag20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f"/>
  <p:tag name="KSO_WM_UNIT_INDEX" val="1"/>
  <p:tag name="KSO_WM_UNIT_ID" val="custom20185127_5*f*1"/>
  <p:tag name="KSO_WM_UNIT_LAYERLEVEL" val="1"/>
  <p:tag name="KSO_WM_UNIT_VALUE" val="155"/>
  <p:tag name="KSO_WM_UNIT_HIGHLIGHT" val="0"/>
  <p:tag name="KSO_WM_UNIT_COMPATIBLE" val="0"/>
  <p:tag name="KSO_WM_UNIT_CLEAR" val="0"/>
  <p:tag name="KSO_WM_BEAUTIFY_FLAG" val="#wm#"/>
  <p:tag name="KSO_WM_UNIT_PRESET_TEXT" val="Supporting text here.&#13;When you copy &amp; paste, choose &quot;keep text only&quot; option."/>
</p:tagLst>
</file>

<file path=ppt/tags/tag21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e"/>
  <p:tag name="KSO_WM_UNIT_INDEX" val="1"/>
  <p:tag name="KSO_WM_UNIT_ID" val="custom20185127_5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" val="01"/>
</p:tagLst>
</file>

<file path=ppt/tags/tag22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5"/>
  <p:tag name="KSO_WM_SLIDE_INDEX" val="5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4*i*0"/>
  <p:tag name="KSO_WM_TEMPLATE_CATEGORY" val="custom"/>
  <p:tag name="KSO_WM_TEMPLATE_INDEX" val="20185127"/>
  <p:tag name="KSO_WM_UNIT_INDEX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4*i*1"/>
  <p:tag name="KSO_WM_TEMPLATE_CATEGORY" val="custom"/>
  <p:tag name="KSO_WM_TEMPLATE_INDEX" val="20185127"/>
  <p:tag name="KSO_WM_UNIT_INDEX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4*i*2"/>
  <p:tag name="KSO_WM_TEMPLATE_CATEGORY" val="custom"/>
  <p:tag name="KSO_WM_TEMPLATE_INDEX" val="20185127"/>
  <p:tag name="KSO_WM_UNIT_INDEX" val="2"/>
</p:tagLst>
</file>

<file path=ppt/tags/tag26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1_1"/>
  <p:tag name="KSO_WM_UNIT_ID" val="custom20185127_4*l_h_i*1_1_1"/>
  <p:tag name="KSO_WM_UNIT_LAYERLEVEL" val="1_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2_1"/>
  <p:tag name="KSO_WM_UNIT_ID" val="custom20185127_4*l_h_i*1_2_1"/>
  <p:tag name="KSO_WM_UNIT_LAYERLEVEL" val="1_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3_1"/>
  <p:tag name="KSO_WM_UNIT_ID" val="custom20185127_4*l_h_i*1_3_1"/>
  <p:tag name="KSO_WM_UNIT_LAYERLEVEL" val="1_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4_1"/>
  <p:tag name="KSO_WM_UNIT_ID" val="custom20185127_4*l_h_i*1_4_1"/>
  <p:tag name="KSO_WM_UNIT_LAYERLEVEL" val="1_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TEMPLATE_THUMBS_INDEX" val="1、3、5、10、11、17、19、23、20、21、27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5_1"/>
  <p:tag name="KSO_WM_UNIT_ID" val="custom20185127_4*l_h_i*1_5_1"/>
  <p:tag name="KSO_WM_UNIT_LAYERLEVEL" val="1_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4*a*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32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f"/>
  <p:tag name="KSO_WM_UNIT_INDEX" val="1_1_1"/>
  <p:tag name="KSO_WM_UNIT_ID" val="custom20185127_4*l_h_f*1_1_1"/>
  <p:tag name="KSO_WM_UNIT_LAYERLEVEL" val="1_1_1"/>
  <p:tag name="KSO_WM_UNIT_VALUE" val="1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4"/>
  <p:tag name="KSO_WM_SLIDE_INDEX" val="4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34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5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ection Header Here"/>
</p:tagLst>
</file>

<file path=ppt/tags/tag35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f"/>
  <p:tag name="KSO_WM_UNIT_INDEX" val="1"/>
  <p:tag name="KSO_WM_UNIT_ID" val="custom20185127_5*f*1"/>
  <p:tag name="KSO_WM_UNIT_LAYERLEVEL" val="1"/>
  <p:tag name="KSO_WM_UNIT_VALUE" val="155"/>
  <p:tag name="KSO_WM_UNIT_HIGHLIGHT" val="0"/>
  <p:tag name="KSO_WM_UNIT_COMPATIBLE" val="0"/>
  <p:tag name="KSO_WM_UNIT_CLEAR" val="0"/>
  <p:tag name="KSO_WM_BEAUTIFY_FLAG" val="#wm#"/>
  <p:tag name="KSO_WM_UNIT_PRESET_TEXT" val="Supporting text here.&#13;When you copy &amp; paste, choose &quot;keep text only&quot; option."/>
</p:tagLst>
</file>

<file path=ppt/tags/tag36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e"/>
  <p:tag name="KSO_WM_UNIT_INDEX" val="1"/>
  <p:tag name="KSO_WM_UNIT_ID" val="custom20185127_5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" val="01"/>
</p:tagLst>
</file>

<file path=ppt/tags/tag37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5"/>
  <p:tag name="KSO_WM_SLIDE_INDEX" val="5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4*i*0"/>
  <p:tag name="KSO_WM_TEMPLATE_CATEGORY" val="custom"/>
  <p:tag name="KSO_WM_TEMPLATE_INDEX" val="20185127"/>
  <p:tag name="KSO_WM_UNIT_INDEX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4*i*1"/>
  <p:tag name="KSO_WM_TEMPLATE_CATEGORY" val="custom"/>
  <p:tag name="KSO_WM_TEMPLATE_INDEX" val="20185127"/>
  <p:tag name="KSO_WM_UNIT_INDEX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1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WPS POWERPOINT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4*i*2"/>
  <p:tag name="KSO_WM_TEMPLATE_CATEGORY" val="custom"/>
  <p:tag name="KSO_WM_TEMPLATE_INDEX" val="20185127"/>
  <p:tag name="KSO_WM_UNIT_INDEX" val="2"/>
</p:tagLst>
</file>

<file path=ppt/tags/tag41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i"/>
  <p:tag name="KSO_WM_UNIT_INDEX" val="1_4_1"/>
  <p:tag name="KSO_WM_UNIT_ID" val="custom20185127_4*l_h_i*1_4_1"/>
  <p:tag name="KSO_WM_UNIT_LAYERLEVEL" val="1_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4*a*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43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l_h_f"/>
  <p:tag name="KSO_WM_UNIT_INDEX" val="1_1_1"/>
  <p:tag name="KSO_WM_UNIT_ID" val="custom20185127_4*l_h_f*1_1_1"/>
  <p:tag name="KSO_WM_UNIT_LAYERLEVEL" val="1_1_1"/>
  <p:tag name="KSO_WM_UNIT_VALUE" val="1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4"/>
  <p:tag name="KSO_WM_SLIDE_INDEX" val="4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4*i*2"/>
  <p:tag name="KSO_WM_TEMPLATE_CATEGORY" val="custom"/>
  <p:tag name="KSO_WM_TEMPLATE_INDEX" val="20185127"/>
  <p:tag name="KSO_WM_UNIT_INDEX" val="2"/>
</p:tagLst>
</file>

<file path=ppt/tags/tag46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4*a*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47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2"/>
  <p:tag name="KSO_WM_SLIDE_INDEX" val="2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48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5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ection Header Here"/>
</p:tagLst>
</file>

<file path=ppt/tags/tag49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f"/>
  <p:tag name="KSO_WM_UNIT_INDEX" val="1"/>
  <p:tag name="KSO_WM_UNIT_ID" val="custom20185127_5*f*1"/>
  <p:tag name="KSO_WM_UNIT_LAYERLEVEL" val="1"/>
  <p:tag name="KSO_WM_UNIT_VALUE" val="155"/>
  <p:tag name="KSO_WM_UNIT_HIGHLIGHT" val="0"/>
  <p:tag name="KSO_WM_UNIT_COMPATIBLE" val="0"/>
  <p:tag name="KSO_WM_UNIT_CLEAR" val="0"/>
  <p:tag name="KSO_WM_BEAUTIFY_FLAG" val="#wm#"/>
  <p:tag name="KSO_WM_UNIT_PRESET_TEXT" val="Supporting text here.&#13;When you copy &amp; paste, choose &quot;keep text only&quot; option."/>
</p:tagLst>
</file>

<file path=ppt/tags/tag5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b"/>
  <p:tag name="KSO_WM_UNIT_INDEX" val="1"/>
  <p:tag name="KSO_WM_UNIT_ID" val="custom20185127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Business Report"/>
</p:tagLst>
</file>

<file path=ppt/tags/tag50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e"/>
  <p:tag name="KSO_WM_UNIT_INDEX" val="1"/>
  <p:tag name="KSO_WM_UNIT_ID" val="custom20185127_5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" val="01"/>
</p:tagLst>
</file>

<file path=ppt/tags/tag51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5"/>
  <p:tag name="KSO_WM_SLIDE_INDEX" val="5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</p:tagLst>
</file>

<file path=ppt/tags/tag52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55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56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59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6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f"/>
  <p:tag name="KSO_WM_UNIT_INDEX" val="1"/>
  <p:tag name="KSO_WM_UNIT_ID" val="custom20185127_1*f*1"/>
  <p:tag name="KSO_WM_UNIT_LAYERLEVEL" val="1"/>
  <p:tag name="KSO_WM_UNIT_VALUE" val="22"/>
  <p:tag name="KSO_WM_UNIT_HIGHLIGHT" val="0"/>
  <p:tag name="KSO_WM_UNIT_COMPATIBLE" val="0"/>
  <p:tag name="KSO_WM_UNIT_CLEAR" val="0"/>
  <p:tag name="KSO_WM_BEAUTIFY_FLAG" val="#wm#"/>
  <p:tag name="KSO_WM_UNIT_PRESET_TEXT" val="Speaker name and title"/>
</p:tagLst>
</file>

<file path=ppt/tags/tag60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63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64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67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68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7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1"/>
  <p:tag name="KSO_WM_SLIDE_INDEX" val="1"/>
  <p:tag name="KSO_WM_SLIDE_ITEM_CNT" val="3"/>
  <p:tag name="KSO_WM_SLIDE_LAYOUT" val="a_b_f"/>
  <p:tag name="KSO_WM_SLIDE_LAYOUT_CNT" val="1_1_1"/>
  <p:tag name="KSO_WM_SLIDE_TYPE" val="title"/>
  <p:tag name="KSO_WM_SLIDE_SUBTYPE" val="pureTxt"/>
  <p:tag name="KSO_WM_TEMPLATE_THUMBS_INDEX" val="1、3、5、10、11、17、19、23、20、21、27、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71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72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75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76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79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2*i*0"/>
  <p:tag name="KSO_WM_TEMPLATE_CATEGORY" val="custom"/>
  <p:tag name="KSO_WM_TEMPLATE_INDEX" val="20185127"/>
  <p:tag name="KSO_WM_UNIT_INDEX" val="0"/>
</p:tagLst>
</file>

<file path=ppt/tags/tag80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83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84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87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88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0"/>
  <p:tag name="KSO_WM_TEMPLATE_CATEGORY" val="custom"/>
  <p:tag name="KSO_WM_TEMPLATE_INDEX" val="20185127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2*i*1"/>
  <p:tag name="KSO_WM_TEMPLATE_CATEGORY" val="custom"/>
  <p:tag name="KSO_WM_TEMPLATE_INDEX" val="20185127"/>
  <p:tag name="KSO_WM_UNIT_INDEX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127_3*i*2"/>
  <p:tag name="KSO_WM_TEMPLATE_CATEGORY" val="custom"/>
  <p:tag name="KSO_WM_TEMPLATE_INDEX" val="20185127"/>
  <p:tag name="KSO_WM_UNIT_INDEX" val="2"/>
</p:tagLst>
</file>

<file path=ppt/tags/tag91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92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3"/>
  <p:tag name="KSO_WM_SLIDE_INDEX" val="3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93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UNIT_TYPE" val="a"/>
  <p:tag name="KSO_WM_UNIT_INDEX" val="1"/>
  <p:tag name="KSO_WM_UNIT_ID" val="custom20185127_27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94.xml><?xml version="1.0" encoding="utf-8"?>
<p:tagLst xmlns:p="http://schemas.openxmlformats.org/presentationml/2006/main">
  <p:tag name="KSO_WM_TEMPLATE_CATEGORY" val="custom"/>
  <p:tag name="KSO_WM_TEMPLATE_INDEX" val="20185127"/>
  <p:tag name="KSO_WM_TAG_VERSION" val="1.0"/>
  <p:tag name="KSO_WM_SLIDE_ID" val="custom20185127_27"/>
  <p:tag name="KSO_WM_SLIDE_INDEX" val="27"/>
  <p:tag name="KSO_WM_SLIDE_ITEM_CNT" val="2"/>
  <p:tag name="KSO_WM_SLIDE_LAYOUT" val="a_b"/>
  <p:tag name="KSO_WM_SLIDE_LAYOUT_CNT" val="1_1"/>
  <p:tag name="KSO_WM_SLIDE_TYPE" val="endPage"/>
  <p:tag name="KSO_WM_SLIDE_SUBTYPE" val="pureTxt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341">
      <a:dk1>
        <a:srgbClr val="000000"/>
      </a:dk1>
      <a:lt1>
        <a:srgbClr val="FFFFFF"/>
      </a:lt1>
      <a:dk2>
        <a:srgbClr val="4D19A5"/>
      </a:dk2>
      <a:lt2>
        <a:srgbClr val="6717A3"/>
      </a:lt2>
      <a:accent1>
        <a:srgbClr val="9028DF"/>
      </a:accent1>
      <a:accent2>
        <a:srgbClr val="4D19A5"/>
      </a:accent2>
      <a:accent3>
        <a:srgbClr val="A5A5A5"/>
      </a:accent3>
      <a:accent4>
        <a:srgbClr val="FFBB00"/>
      </a:accent4>
      <a:accent5>
        <a:srgbClr val="5B9BD4"/>
      </a:accent5>
      <a:accent6>
        <a:srgbClr val="6DAC44"/>
      </a:accent6>
      <a:hlink>
        <a:srgbClr val="0563C1"/>
      </a:hlink>
      <a:folHlink>
        <a:srgbClr val="954D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2493</Words>
  <Application>WPS 演示</Application>
  <PresentationFormat>宽屏</PresentationFormat>
  <Paragraphs>454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生物样本库信息管理系统</vt:lpstr>
      <vt:lpstr>PowerPoint 演示文稿</vt:lpstr>
      <vt:lpstr>业务介绍</vt:lpstr>
      <vt:lpstr>PowerPoint 演示文稿</vt:lpstr>
      <vt:lpstr>系统结构</vt:lpstr>
      <vt:lpstr>PowerPoint 演示文稿</vt:lpstr>
      <vt:lpstr>PowerPoint 演示文稿</vt:lpstr>
      <vt:lpstr>开发平台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王浪静</cp:lastModifiedBy>
  <cp:revision>280</cp:revision>
  <dcterms:created xsi:type="dcterms:W3CDTF">2018-05-23T09:57:00Z</dcterms:created>
  <dcterms:modified xsi:type="dcterms:W3CDTF">2019-02-14T04:14:15Z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