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F0069-3145-4FE4-A615-100FEE16E60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B3A53-C7E3-4CDE-85C6-C0E38AA77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52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B3A53-C7E3-4CDE-85C6-C0E38AA7767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3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6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23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47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8842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8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49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98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05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8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02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13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54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7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02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7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6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6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DEC5FA-8D1F-46CC-B1DA-A9DFC725211B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E54E-6C08-42D0-8063-C8699653CC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868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56F2-0654-AB57-4FBF-E9F11D86D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20" y="2064774"/>
            <a:ext cx="9144000" cy="1209368"/>
          </a:xfrm>
        </p:spPr>
        <p:txBody>
          <a:bodyPr>
            <a:noAutofit/>
          </a:bodyPr>
          <a:lstStyle/>
          <a:p>
            <a:pPr algn="ctr"/>
            <a:r>
              <a:rPr lang="en-IN" sz="4000" dirty="0"/>
              <a:t>Agentic RAG Chatbot for Multi-Format Document QA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D29AE-141C-FDDD-5B48-575B70FE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9458" y="3862980"/>
            <a:ext cx="8825658" cy="86142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Implementing Model Context Protocol (MCP)</a:t>
            </a:r>
          </a:p>
        </p:txBody>
      </p:sp>
    </p:spTree>
    <p:extLst>
      <p:ext uri="{BB962C8B-B14F-4D97-AF65-F5344CB8AC3E}">
        <p14:creationId xmlns:p14="http://schemas.microsoft.com/office/powerpoint/2010/main" val="42309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DBD3-81F8-1D83-F4FE-DB415E7A1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F735B-2F5D-8284-01FA-356044B88B6B}"/>
              </a:ext>
            </a:extLst>
          </p:cNvPr>
          <p:cNvSpPr txBox="1"/>
          <p:nvPr/>
        </p:nvSpPr>
        <p:spPr>
          <a:xfrm>
            <a:off x="737419" y="2554295"/>
            <a:ext cx="84065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Business need for document-based QA  </a:t>
            </a:r>
          </a:p>
          <a:p>
            <a:r>
              <a:rPr lang="en-IN" dirty="0"/>
              <a:t> Challenges with traditional search  </a:t>
            </a:r>
          </a:p>
          <a:p>
            <a:endParaRPr lang="en-IN" dirty="0"/>
          </a:p>
          <a:p>
            <a:r>
              <a:rPr lang="en-IN" dirty="0"/>
              <a:t> Requirements:  </a:t>
            </a:r>
          </a:p>
          <a:p>
            <a:r>
              <a:rPr lang="en-IN" dirty="0"/>
              <a:t>  - Multi-format support  </a:t>
            </a:r>
          </a:p>
          <a:p>
            <a:r>
              <a:rPr lang="en-IN" dirty="0"/>
              <a:t>  - Agent-based architecture  </a:t>
            </a:r>
          </a:p>
          <a:p>
            <a:r>
              <a:rPr lang="en-IN" dirty="0"/>
              <a:t>  - Traceable responses </a:t>
            </a:r>
          </a:p>
        </p:txBody>
      </p:sp>
    </p:spTree>
    <p:extLst>
      <p:ext uri="{BB962C8B-B14F-4D97-AF65-F5344CB8AC3E}">
        <p14:creationId xmlns:p14="http://schemas.microsoft.com/office/powerpoint/2010/main" val="361154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38E0-7DA4-BBC7-9BC8-871D0E49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A72BC1-818E-DA1A-E7A8-455F3F310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5" y="1700981"/>
            <a:ext cx="9722882" cy="45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7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E01D-507D-1733-8BF0-1027F1C6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A4432-7980-DD1F-8CD2-109659ABC149}"/>
              </a:ext>
            </a:extLst>
          </p:cNvPr>
          <p:cNvSpPr txBox="1"/>
          <p:nvPr/>
        </p:nvSpPr>
        <p:spPr>
          <a:xfrm>
            <a:off x="1189703" y="2015217"/>
            <a:ext cx="70792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Code Structure</a:t>
            </a:r>
          </a:p>
          <a:p>
            <a:endParaRPr lang="en-IN" dirty="0"/>
          </a:p>
          <a:p>
            <a:r>
              <a:rPr lang="en-IN" dirty="0"/>
              <a:t>MCP Message Example</a:t>
            </a:r>
          </a:p>
          <a:p>
            <a:endParaRPr lang="en-IN" dirty="0"/>
          </a:p>
          <a:p>
            <a:r>
              <a:rPr lang="en-IN" dirty="0"/>
              <a:t> { "sender": "</a:t>
            </a:r>
            <a:r>
              <a:rPr lang="en-IN" dirty="0" err="1"/>
              <a:t>RetrievalAgent</a:t>
            </a:r>
            <a:r>
              <a:rPr lang="en-IN" dirty="0"/>
              <a:t>",</a:t>
            </a:r>
          </a:p>
          <a:p>
            <a:r>
              <a:rPr lang="en-IN" dirty="0"/>
              <a:t> "receiver": "</a:t>
            </a:r>
            <a:r>
              <a:rPr lang="en-IN" dirty="0" err="1"/>
              <a:t>LLMResponseAgent</a:t>
            </a:r>
            <a:r>
              <a:rPr lang="en-IN" dirty="0"/>
              <a:t>",</a:t>
            </a:r>
          </a:p>
          <a:p>
            <a:r>
              <a:rPr lang="en-IN" dirty="0"/>
              <a:t> "type": "RETRIEVAL_RESULT", </a:t>
            </a:r>
          </a:p>
          <a:p>
            <a:r>
              <a:rPr lang="en-IN" dirty="0"/>
              <a:t>"payload": { "query": "Q1 KPIs?", </a:t>
            </a:r>
          </a:p>
          <a:p>
            <a:r>
              <a:rPr lang="en-IN" dirty="0"/>
              <a:t>"context": ["Revenue: $1.5M..."] } }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D60AC-AC64-0341-BBC7-6B05AD8DAB9F}"/>
              </a:ext>
            </a:extLst>
          </p:cNvPr>
          <p:cNvSpPr txBox="1"/>
          <p:nvPr/>
        </p:nvSpPr>
        <p:spPr>
          <a:xfrm>
            <a:off x="1189703" y="47404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__Inter_e8ce0c"/>
              </a:rPr>
              <a:t> </a:t>
            </a:r>
            <a:r>
              <a:rPr lang="en-IN" b="1" i="0" dirty="0">
                <a:effectLst/>
                <a:latin typeface="__Inter_e8ce0c"/>
              </a:rPr>
              <a:t>Key libraries: PyPDF2, python-pptx, FAISS, transformers </a:t>
            </a:r>
          </a:p>
        </p:txBody>
      </p:sp>
    </p:spTree>
    <p:extLst>
      <p:ext uri="{BB962C8B-B14F-4D97-AF65-F5344CB8AC3E}">
        <p14:creationId xmlns:p14="http://schemas.microsoft.com/office/powerpoint/2010/main" val="307859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03AA8-C024-1A73-09E7-79FAAA97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Demo Screenshots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4175-D24F-B934-514B-B28A770D4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65995"/>
            <a:ext cx="9812593" cy="521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87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E77B-A901-494F-6EA8-ACD9EBD6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073"/>
            <a:ext cx="10515600" cy="1325563"/>
          </a:xfrm>
        </p:spPr>
        <p:txBody>
          <a:bodyPr/>
          <a:lstStyle/>
          <a:p>
            <a:r>
              <a:rPr lang="en-IN" b="1" dirty="0"/>
              <a:t>Challenges &amp; Solutions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0ED607-286D-89E6-7CF0-DFBC124BA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751777"/>
              </p:ext>
            </p:extLst>
          </p:nvPr>
        </p:nvGraphicFramePr>
        <p:xfrm>
          <a:off x="838200" y="2162636"/>
          <a:ext cx="6047822" cy="2334682"/>
        </p:xfrm>
        <a:graphic>
          <a:graphicData uri="http://schemas.openxmlformats.org/drawingml/2006/table">
            <a:tbl>
              <a:tblPr/>
              <a:tblGrid>
                <a:gridCol w="3023911">
                  <a:extLst>
                    <a:ext uri="{9D8B030D-6E8A-4147-A177-3AD203B41FA5}">
                      <a16:colId xmlns:a16="http://schemas.microsoft.com/office/drawing/2014/main" val="2270515715"/>
                    </a:ext>
                  </a:extLst>
                </a:gridCol>
                <a:gridCol w="3023911">
                  <a:extLst>
                    <a:ext uri="{9D8B030D-6E8A-4147-A177-3AD203B41FA5}">
                      <a16:colId xmlns:a16="http://schemas.microsoft.com/office/drawing/2014/main" val="1144371881"/>
                    </a:ext>
                  </a:extLst>
                </a:gridCol>
              </a:tblGrid>
              <a:tr h="5272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Challenge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b="1">
                          <a:solidFill>
                            <a:schemeClr val="bg1"/>
                          </a:solidFill>
                          <a:effectLst/>
                        </a:rPr>
                        <a:t>Solution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902121"/>
                  </a:ext>
                </a:extLst>
              </a:tr>
              <a:tr h="5272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PDF text extraction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PyPDF2 with fallback handling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16817"/>
                  </a:ext>
                </a:extLst>
              </a:tr>
              <a:tr h="5272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Cross-format parsing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Unified DocumentParser class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22197"/>
                  </a:ext>
                </a:extLst>
              </a:tr>
              <a:tr h="5272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Context limitation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Dynamic chunk sizing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4E4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0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984E-B451-9539-C5CA-C8994FB9F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1436841"/>
            <a:ext cx="10515600" cy="1325563"/>
          </a:xfrm>
        </p:spPr>
        <p:txBody>
          <a:bodyPr/>
          <a:lstStyle/>
          <a:p>
            <a:r>
              <a:rPr lang="en-IN" b="1" dirty="0"/>
              <a:t>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F44FB-C37E-9C38-F8B6-6B3BCE8D819A}"/>
              </a:ext>
            </a:extLst>
          </p:cNvPr>
          <p:cNvSpPr txBox="1"/>
          <p:nvPr/>
        </p:nvSpPr>
        <p:spPr>
          <a:xfrm>
            <a:off x="1170039" y="26182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e8ce0c"/>
              </a:rPr>
              <a:t> GPU acceleration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Inter_e8ce0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e8ce0c"/>
              </a:rPr>
              <a:t> Fine-tuned embeddings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Inter_e8ce0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__Inter_e8ce0c"/>
              </a:rPr>
              <a:t> Advanced query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180921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148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__Inter_e8ce0c</vt:lpstr>
      <vt:lpstr>Arial</vt:lpstr>
      <vt:lpstr>Calibri</vt:lpstr>
      <vt:lpstr>Century Gothic</vt:lpstr>
      <vt:lpstr>Wingdings 3</vt:lpstr>
      <vt:lpstr>Ion</vt:lpstr>
      <vt:lpstr>Agentic RAG Chatbot for Multi-Format Document QA</vt:lpstr>
      <vt:lpstr>Problem Statement</vt:lpstr>
      <vt:lpstr>System Architecture </vt:lpstr>
      <vt:lpstr>Technical Implementation </vt:lpstr>
      <vt:lpstr>Demo Screenshots </vt:lpstr>
      <vt:lpstr>Challenges &amp; Solutions </vt:lpstr>
      <vt:lpstr>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kumar</dc:creator>
  <cp:lastModifiedBy>vinay kumar</cp:lastModifiedBy>
  <cp:revision>1</cp:revision>
  <dcterms:created xsi:type="dcterms:W3CDTF">2025-07-04T15:36:17Z</dcterms:created>
  <dcterms:modified xsi:type="dcterms:W3CDTF">2025-07-04T15:53:56Z</dcterms:modified>
</cp:coreProperties>
</file>