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0" r:id="rId7"/>
    <p:sldId id="261" r:id="rId8"/>
    <p:sldId id="259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B8"/>
    <a:srgbClr val="812B2B"/>
    <a:srgbClr val="AC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49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1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13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61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5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22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8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01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67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06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78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41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-423863" y="1719262"/>
            <a:ext cx="11401425" cy="3005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1544" y="2064624"/>
            <a:ext cx="3409951" cy="1243011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002060"/>
                </a:solidFill>
                <a:latin typeface="Impact" panose="020B0806030902050204" pitchFamily="34" charset="0"/>
              </a:rPr>
              <a:t>Приложение для общения </a:t>
            </a:r>
            <a:r>
              <a:rPr lang="ru-RU" sz="2800" dirty="0">
                <a:solidFill>
                  <a:srgbClr val="812B2B"/>
                </a:solidFill>
                <a:latin typeface="Impact" panose="020B0806030902050204" pitchFamily="34" charset="0"/>
              </a:rPr>
              <a:t>«</a:t>
            </a:r>
            <a:r>
              <a:rPr lang="en-US" sz="2800" dirty="0">
                <a:solidFill>
                  <a:srgbClr val="812B2B"/>
                </a:solidFill>
                <a:latin typeface="Impact" panose="020B0806030902050204" pitchFamily="34" charset="0"/>
              </a:rPr>
              <a:t>Discussion</a:t>
            </a:r>
            <a:r>
              <a:rPr lang="ru-RU" sz="2800" dirty="0">
                <a:solidFill>
                  <a:srgbClr val="812B2B"/>
                </a:solidFill>
                <a:latin typeface="Impact" panose="020B0806030902050204" pitchFamily="34" charset="0"/>
              </a:rPr>
              <a:t>»</a:t>
            </a:r>
            <a:r>
              <a:rPr lang="en-US" sz="2800" dirty="0">
                <a:solidFill>
                  <a:srgbClr val="812B2B"/>
                </a:solidFill>
                <a:latin typeface="Impact" panose="020B0806030902050204" pitchFamily="34" charset="0"/>
              </a:rPr>
              <a:t> </a:t>
            </a:r>
            <a:endParaRPr lang="ru-RU" sz="2800" dirty="0">
              <a:solidFill>
                <a:srgbClr val="812B2B"/>
              </a:solidFill>
              <a:latin typeface="Impact" panose="020B080603090205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8245" y="3312293"/>
            <a:ext cx="2876550" cy="1123949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ru-RU" sz="1400" dirty="0">
                <a:latin typeface="Corbel Light" panose="020B0303020204020204" pitchFamily="34" charset="0"/>
              </a:rPr>
              <a:t>Город:</a:t>
            </a:r>
            <a:r>
              <a:rPr lang="en-US" sz="1400" dirty="0">
                <a:latin typeface="Corbel Light" panose="020B0303020204020204" pitchFamily="34" charset="0"/>
              </a:rPr>
              <a:t> </a:t>
            </a:r>
            <a:r>
              <a:rPr lang="ru-RU" sz="1400" dirty="0">
                <a:latin typeface="Corbel Light" panose="020B0303020204020204" pitchFamily="34" charset="0"/>
              </a:rPr>
              <a:t>Москва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ru-RU" sz="1400" dirty="0">
                <a:latin typeface="Corbel Light" panose="020B0303020204020204" pitchFamily="34" charset="0"/>
              </a:rPr>
              <a:t>Площадка: РТУ «МИРЭА»</a:t>
            </a:r>
            <a:endParaRPr lang="en-US" sz="1400" dirty="0">
              <a:latin typeface="Corbel Light" panose="020B0303020204020204" pitchFamily="34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ru-RU" sz="1400" dirty="0">
                <a:latin typeface="Corbel Light" panose="020B0303020204020204" pitchFamily="34" charset="0"/>
              </a:rPr>
              <a:t>Преподаватель: Макаревич Артем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ru-RU" sz="1400" dirty="0">
                <a:latin typeface="Corbel Light" panose="020B0303020204020204" pitchFamily="34" charset="0"/>
              </a:rPr>
              <a:t>Учащийся: Дегтярев Владимир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ru-RU" sz="1400" dirty="0">
                <a:latin typeface="Corbel Light" panose="020B0303020204020204" pitchFamily="34" charset="0"/>
              </a:rPr>
              <a:t>Дата: 11 мая 2021г</a:t>
            </a:r>
            <a:r>
              <a:rPr lang="ru-RU" sz="1400" dirty="0">
                <a:solidFill>
                  <a:srgbClr val="B8B8B8"/>
                </a:solidFill>
                <a:latin typeface="Corbel Light" panose="020B0303020204020204" pitchFamily="34" charset="0"/>
              </a:rPr>
              <a:t>.</a:t>
            </a:r>
            <a:endParaRPr lang="en-US" sz="1400" dirty="0">
              <a:solidFill>
                <a:srgbClr val="B8B8B8"/>
              </a:solidFill>
              <a:latin typeface="Corbel Light" panose="020B0303020204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1515" t="1457" b="-1457"/>
          <a:stretch/>
        </p:blipFill>
        <p:spPr>
          <a:xfrm>
            <a:off x="6683603" y="761285"/>
            <a:ext cx="2665698" cy="54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8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-500969" y="1805066"/>
            <a:ext cx="11401425" cy="3005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8244" y="2199737"/>
            <a:ext cx="8249989" cy="573061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002060"/>
                </a:solidFill>
                <a:latin typeface="Impact" panose="020B0806030902050204" pitchFamily="34" charset="0"/>
              </a:rPr>
              <a:t>Общая идея</a:t>
            </a:r>
            <a:endParaRPr lang="ru-RU" sz="2800" dirty="0">
              <a:solidFill>
                <a:srgbClr val="812B2B"/>
              </a:solidFill>
              <a:latin typeface="Impact" panose="020B080603090205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8244" y="2772798"/>
            <a:ext cx="8249989" cy="1663444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ru-RU" sz="2000" dirty="0">
                <a:latin typeface="Corbel Light" panose="020B0303020204020204" pitchFamily="34" charset="0"/>
              </a:rPr>
              <a:t>Создать мессенджер, который впоследствии будет интегрироваться с </a:t>
            </a:r>
            <a:r>
              <a:rPr lang="ru-RU" sz="2000" dirty="0" smtClean="0">
                <a:latin typeface="Corbel Light" panose="020B0303020204020204" pitchFamily="34" charset="0"/>
              </a:rPr>
              <a:t>сообществом студентов </a:t>
            </a:r>
            <a:r>
              <a:rPr lang="ru-RU" sz="2000" dirty="0">
                <a:latin typeface="Corbel Light" panose="020B0303020204020204" pitchFamily="34" charset="0"/>
              </a:rPr>
              <a:t>РТУ «</a:t>
            </a:r>
            <a:r>
              <a:rPr lang="ru-RU" sz="2000" dirty="0" smtClean="0">
                <a:latin typeface="Corbel Light" panose="020B0303020204020204" pitchFamily="34" charset="0"/>
              </a:rPr>
              <a:t>МИРЭА»</a:t>
            </a:r>
            <a:r>
              <a:rPr lang="en-US" sz="2000" dirty="0" smtClean="0">
                <a:latin typeface="Corbel Light" panose="020B0303020204020204" pitchFamily="34" charset="0"/>
              </a:rPr>
              <a:t>. </a:t>
            </a:r>
            <a:r>
              <a:rPr lang="ru-RU" sz="2000" dirty="0">
                <a:latin typeface="Corbel Light" panose="020B0303020204020204" pitchFamily="34" charset="0"/>
              </a:rPr>
              <a:t>В мобильном мессенджере студенты смогут обмениваться материалами и заданиями в общих группах или общаться друг с другом в чатах.</a:t>
            </a:r>
            <a:endParaRPr lang="en-US" sz="18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-500969" y="1805066"/>
            <a:ext cx="11401425" cy="3005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8244" y="2199737"/>
            <a:ext cx="8249989" cy="573061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002060"/>
                </a:solidFill>
                <a:latin typeface="Impact" panose="020B0806030902050204" pitchFamily="34" charset="0"/>
              </a:rPr>
              <a:t>Целевая Аудитория</a:t>
            </a:r>
            <a:endParaRPr lang="ru-RU" sz="2800" dirty="0">
              <a:solidFill>
                <a:srgbClr val="812B2B"/>
              </a:solidFill>
              <a:latin typeface="Impact" panose="020B080603090205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8244" y="2793770"/>
            <a:ext cx="8249989" cy="1663444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ru-RU" sz="2000" dirty="0">
                <a:latin typeface="Corbel Light" panose="020B0303020204020204" pitchFamily="34" charset="0"/>
              </a:rPr>
              <a:t>Большая часть пользователей – студенты РТУ «МИРЭА», однако в будущем есть возможность интегрироваться с другими ВУЗами по всей России.</a:t>
            </a:r>
            <a:endParaRPr lang="en-US" sz="18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-423863" y="1719262"/>
            <a:ext cx="11401425" cy="3005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1957891"/>
            <a:ext cx="3409950" cy="108581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002060"/>
                </a:solidFill>
                <a:latin typeface="Impact" panose="020B0806030902050204" pitchFamily="34" charset="0"/>
              </a:rPr>
              <a:t>Персонификация пользователя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19030"/>
            <a:ext cx="3409950" cy="14785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latin typeface="Corbel Light" panose="020B0303020204020204" pitchFamily="34" charset="0"/>
              </a:rPr>
              <a:t>Выбор имени пользователя, аватара и статуса ограничивается лишь вашей фантазией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648" y="580896"/>
            <a:ext cx="2462308" cy="52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9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-423863" y="1719262"/>
            <a:ext cx="11401425" cy="3005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3605" y="1929650"/>
            <a:ext cx="3296006" cy="1048143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solidFill>
                  <a:srgbClr val="002060"/>
                </a:solidFill>
                <a:latin typeface="Impact" panose="020B0806030902050204" pitchFamily="34" charset="0"/>
              </a:rPr>
              <a:t>Современный дизайн чатов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7594" y="2977793"/>
            <a:ext cx="2768028" cy="17466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latin typeface="Corbel Light" panose="020B0303020204020204" pitchFamily="34" charset="0"/>
              </a:rPr>
              <a:t>Возможность отправки изображений, </a:t>
            </a:r>
            <a:r>
              <a:rPr lang="en-US" sz="2000" dirty="0">
                <a:latin typeface="Corbel Light" panose="020B0303020204020204" pitchFamily="34" charset="0"/>
              </a:rPr>
              <a:t>PDF </a:t>
            </a:r>
            <a:r>
              <a:rPr lang="ru-RU" sz="2000" dirty="0">
                <a:latin typeface="Corbel Light" panose="020B0303020204020204" pitchFamily="34" charset="0"/>
              </a:rPr>
              <a:t>и </a:t>
            </a:r>
            <a:r>
              <a:rPr lang="en-US" sz="2000" dirty="0">
                <a:latin typeface="Corbel Light" panose="020B0303020204020204" pitchFamily="34" charset="0"/>
              </a:rPr>
              <a:t>DOCX </a:t>
            </a:r>
            <a:r>
              <a:rPr lang="ru-RU" sz="2000" dirty="0">
                <a:latin typeface="Corbel Light" panose="020B0303020204020204" pitchFamily="34" charset="0"/>
              </a:rPr>
              <a:t>документов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437" y="853061"/>
            <a:ext cx="2296096" cy="486469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469" y="853061"/>
            <a:ext cx="2304156" cy="48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4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-423863" y="1719262"/>
            <a:ext cx="11401425" cy="3005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3605" y="1929650"/>
            <a:ext cx="3296006" cy="1558617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solidFill>
                  <a:srgbClr val="002060"/>
                </a:solidFill>
                <a:latin typeface="Impact" panose="020B0806030902050204" pitchFamily="34" charset="0"/>
              </a:rPr>
              <a:t>Возможность добавления пользователей в друзья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7594" y="3564467"/>
            <a:ext cx="2768028" cy="1083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2000" dirty="0">
              <a:latin typeface="Corbel Light" panose="020B03030202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49" y="1022449"/>
            <a:ext cx="2322576" cy="49316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075" y="1020252"/>
            <a:ext cx="2335725" cy="49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4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-423863" y="1719262"/>
            <a:ext cx="11401425" cy="3005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2184755"/>
            <a:ext cx="3409950" cy="66851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002060"/>
                </a:solidFill>
                <a:latin typeface="Impact" panose="020B0806030902050204" pitchFamily="34" charset="0"/>
              </a:rPr>
              <a:t>Групповые чаты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853267"/>
            <a:ext cx="3409950" cy="16442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latin typeface="Corbel Light" panose="020B0303020204020204" pitchFamily="34" charset="0"/>
              </a:rPr>
              <a:t>Общайтесь со всеми и сразу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534969"/>
            <a:ext cx="2831123" cy="57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-454685" y="1690688"/>
            <a:ext cx="11401425" cy="3005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67694"/>
            <a:ext cx="3343382" cy="1325563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solidFill>
                  <a:srgbClr val="002060"/>
                </a:solidFill>
                <a:latin typeface="Impact" panose="020B0806030902050204" pitchFamily="34" charset="0"/>
              </a:rPr>
              <a:t>Работа под управлением </a:t>
            </a:r>
            <a:r>
              <a:rPr lang="ru-RU" sz="2800" dirty="0">
                <a:solidFill>
                  <a:srgbClr val="812B2B"/>
                </a:solidFill>
                <a:latin typeface="Impact" panose="020B0806030902050204" pitchFamily="34" charset="0"/>
              </a:rPr>
              <a:t>«</a:t>
            </a:r>
            <a:r>
              <a:rPr lang="en-US" sz="2800" dirty="0">
                <a:solidFill>
                  <a:srgbClr val="812B2B"/>
                </a:solidFill>
                <a:latin typeface="Impact" panose="020B0806030902050204" pitchFamily="34" charset="0"/>
              </a:rPr>
              <a:t>Firebase Database</a:t>
            </a:r>
            <a:r>
              <a:rPr lang="ru-RU" sz="2800" dirty="0">
                <a:solidFill>
                  <a:srgbClr val="812B2B"/>
                </a:solidFill>
                <a:latin typeface="Impact" panose="020B0806030902050204" pitchFamily="34" charset="0"/>
              </a:rPr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93257"/>
            <a:ext cx="3343382" cy="13787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dirty="0">
                <a:latin typeface="Corbel Light" panose="020B0303020204020204" pitchFamily="34" charset="0"/>
              </a:rPr>
              <a:t>Облачная СУБД класса </a:t>
            </a:r>
            <a:r>
              <a:rPr lang="en-US" dirty="0">
                <a:latin typeface="Corbel Light" panose="020B0303020204020204" pitchFamily="34" charset="0"/>
              </a:rPr>
              <a:t>NoSQL, </a:t>
            </a:r>
            <a:r>
              <a:rPr lang="ru-RU" dirty="0">
                <a:latin typeface="Corbel Light" panose="020B0303020204020204" pitchFamily="34" charset="0"/>
              </a:rPr>
              <a:t>позволяющая разработчикам приложений хранить и синхронизировать </a:t>
            </a:r>
            <a:r>
              <a:rPr lang="ru-RU" sz="3200" dirty="0">
                <a:latin typeface="Corbel Light" panose="020B0303020204020204" pitchFamily="34" charset="0"/>
              </a:rPr>
              <a:t>данные</a:t>
            </a:r>
            <a:r>
              <a:rPr lang="ru-RU" dirty="0">
                <a:latin typeface="Corbel Light" panose="020B0303020204020204" pitchFamily="34" charset="0"/>
              </a:rPr>
              <a:t> между несколькими клиентами</a:t>
            </a:r>
          </a:p>
        </p:txBody>
      </p:sp>
      <p:pic>
        <p:nvPicPr>
          <p:cNvPr id="1026" name="Picture 2" descr="Firebase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027" y="2530475"/>
            <a:ext cx="3207860" cy="90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43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-500969" y="1805066"/>
            <a:ext cx="11401425" cy="3005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8244" y="2199737"/>
            <a:ext cx="8249989" cy="573061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002060"/>
                </a:solidFill>
                <a:latin typeface="Impact" panose="020B0806030902050204" pitchFamily="34" charset="0"/>
              </a:rPr>
              <a:t>Заключение и дальнейшее развитие проекта</a:t>
            </a:r>
            <a:endParaRPr lang="ru-RU" sz="2800" dirty="0">
              <a:solidFill>
                <a:srgbClr val="812B2B"/>
              </a:solidFill>
              <a:latin typeface="Impact" panose="020B080603090205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8244" y="2772798"/>
            <a:ext cx="8249989" cy="1663444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ru-RU" sz="2000" dirty="0">
                <a:latin typeface="Corbel Light" panose="020B0303020204020204" pitchFamily="34" charset="0"/>
              </a:rPr>
              <a:t>Из желаемых нововведений хочется отметить: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AutoNum type="arabicPeriod"/>
              <a:defRPr/>
            </a:pPr>
            <a:r>
              <a:rPr lang="ru-RU" sz="2000" dirty="0">
                <a:latin typeface="Corbel Light" panose="020B0303020204020204" pitchFamily="34" charset="0"/>
              </a:rPr>
              <a:t>Возможность отправки голосовых и видео сообщений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AutoNum type="arabicPeriod"/>
              <a:defRPr/>
            </a:pPr>
            <a:r>
              <a:rPr lang="ru-RU" sz="2000" dirty="0">
                <a:latin typeface="Corbel Light" panose="020B0303020204020204" pitchFamily="34" charset="0"/>
              </a:rPr>
              <a:t>Добавление темной темы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AutoNum type="arabicPeriod"/>
              <a:defRPr/>
            </a:pPr>
            <a:r>
              <a:rPr lang="ru-RU" sz="2000" dirty="0">
                <a:latin typeface="Corbel Light" panose="020B0303020204020204" pitchFamily="34" charset="0"/>
              </a:rPr>
              <a:t>Реализации ленты новостей </a:t>
            </a:r>
          </a:p>
        </p:txBody>
      </p:sp>
    </p:spTree>
    <p:extLst>
      <p:ext uri="{BB962C8B-B14F-4D97-AF65-F5344CB8AC3E}">
        <p14:creationId xmlns:p14="http://schemas.microsoft.com/office/powerpoint/2010/main" val="2161143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171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Corbel Light</vt:lpstr>
      <vt:lpstr>Impact</vt:lpstr>
      <vt:lpstr>Тема Office</vt:lpstr>
      <vt:lpstr>Приложение для общения «Discussion» </vt:lpstr>
      <vt:lpstr>Общая идея</vt:lpstr>
      <vt:lpstr>Целевая Аудитория</vt:lpstr>
      <vt:lpstr>Персонификация пользователя</vt:lpstr>
      <vt:lpstr>Современный дизайн чатов</vt:lpstr>
      <vt:lpstr>Возможность добавления пользователей в друзья</vt:lpstr>
      <vt:lpstr>Групповые чаты</vt:lpstr>
      <vt:lpstr>Работа под управлением «Firebase Database»</vt:lpstr>
      <vt:lpstr>Заключение и дальнейшее развитие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общения «Discussion»</dc:title>
  <dc:creator>User</dc:creator>
  <cp:lastModifiedBy>User</cp:lastModifiedBy>
  <cp:revision>21</cp:revision>
  <dcterms:created xsi:type="dcterms:W3CDTF">2021-03-28T20:12:41Z</dcterms:created>
  <dcterms:modified xsi:type="dcterms:W3CDTF">2021-05-23T14:21:56Z</dcterms:modified>
</cp:coreProperties>
</file>