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5" d="100"/>
          <a:sy n="15" d="100"/>
        </p:scale>
        <p:origin x="6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4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75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39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25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EDE9-27DA-494D-8233-31290754219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5DB6-1DC7-4C7B-AE6B-99C2290DF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kumimoji="1"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kumimoji="1"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3CA1278-B86E-4E7A-8C8F-D71611D7ED7A}"/>
              </a:ext>
            </a:extLst>
          </p:cNvPr>
          <p:cNvGrpSpPr/>
          <p:nvPr/>
        </p:nvGrpSpPr>
        <p:grpSpPr>
          <a:xfrm>
            <a:off x="3468003" y="3474304"/>
            <a:ext cx="29063732" cy="29051129"/>
            <a:chOff x="4054447" y="3599869"/>
            <a:chExt cx="29063732" cy="29051129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B266044-5EEC-F782-B10B-2B5CAFB93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4447" y="3599869"/>
              <a:ext cx="28800000" cy="28800000"/>
            </a:xfrm>
            <a:prstGeom prst="ellipse">
              <a:avLst/>
            </a:prstGeom>
            <a:solidFill>
              <a:schemeClr val="bg1"/>
            </a:solidFill>
            <a:ln w="635000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  <p:sp>
          <p:nvSpPr>
            <p:cNvPr id="10" name="加算記号 9">
              <a:extLst>
                <a:ext uri="{FF2B5EF4-FFF2-40B4-BE49-F238E27FC236}">
                  <a16:creationId xmlns:a16="http://schemas.microsoft.com/office/drawing/2014/main" id="{35F5632A-D14F-A7BE-02D0-6B4846E16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8179" y="3850998"/>
              <a:ext cx="28800000" cy="28800000"/>
            </a:xfrm>
            <a:prstGeom prst="mathPlus">
              <a:avLst>
                <a:gd name="adj1" fmla="val 15584"/>
              </a:avLst>
            </a:prstGeom>
            <a:solidFill>
              <a:schemeClr val="tx1"/>
            </a:solidFill>
            <a:ln w="127000" cap="rnd" cmpd="dbl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</p:grpSp>
    </p:spTree>
    <p:extLst>
      <p:ext uri="{BB962C8B-B14F-4D97-AF65-F5344CB8AC3E}">
        <p14:creationId xmlns:p14="http://schemas.microsoft.com/office/powerpoint/2010/main" val="13150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A43149-72C6-93EE-655D-B66DFD73B4D0}"/>
              </a:ext>
            </a:extLst>
          </p:cNvPr>
          <p:cNvGrpSpPr>
            <a:grpSpLocks noChangeAspect="1"/>
          </p:cNvGrpSpPr>
          <p:nvPr/>
        </p:nvGrpSpPr>
        <p:grpSpPr>
          <a:xfrm>
            <a:off x="3599869" y="3599869"/>
            <a:ext cx="28800000" cy="28800000"/>
            <a:chOff x="13727172" y="20917710"/>
            <a:chExt cx="4077150" cy="4077150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A10AEE9-A55C-A4F6-E92A-D6EEB9C8093F}"/>
                </a:ext>
              </a:extLst>
            </p:cNvPr>
            <p:cNvSpPr/>
            <p:nvPr/>
          </p:nvSpPr>
          <p:spPr>
            <a:xfrm>
              <a:off x="13727172" y="20917710"/>
              <a:ext cx="4077150" cy="4077150"/>
            </a:xfrm>
            <a:prstGeom prst="ellipse">
              <a:avLst/>
            </a:prstGeom>
            <a:solidFill>
              <a:schemeClr val="bg1"/>
            </a:solidFill>
            <a:ln w="635000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  <p:sp>
          <p:nvSpPr>
            <p:cNvPr id="12" name="減算記号 11">
              <a:extLst>
                <a:ext uri="{FF2B5EF4-FFF2-40B4-BE49-F238E27FC236}">
                  <a16:creationId xmlns:a16="http://schemas.microsoft.com/office/drawing/2014/main" id="{7B2DC299-85AC-1E17-8C30-F59D73D3E05E}"/>
                </a:ext>
              </a:extLst>
            </p:cNvPr>
            <p:cNvSpPr/>
            <p:nvPr/>
          </p:nvSpPr>
          <p:spPr>
            <a:xfrm>
              <a:off x="13922714" y="22028032"/>
              <a:ext cx="3686061" cy="1831289"/>
            </a:xfrm>
            <a:prstGeom prst="mathMinus">
              <a:avLst>
                <a:gd name="adj1" fmla="val 31212"/>
              </a:avLst>
            </a:prstGeom>
            <a:solidFill>
              <a:schemeClr val="tx1"/>
            </a:solidFill>
            <a:ln w="127000" cmpd="dbl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</p:grpSp>
    </p:spTree>
    <p:extLst>
      <p:ext uri="{BB962C8B-B14F-4D97-AF65-F5344CB8AC3E}">
        <p14:creationId xmlns:p14="http://schemas.microsoft.com/office/powerpoint/2010/main" val="418830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87FDA1-674B-7DFE-512D-BD969C728065}"/>
              </a:ext>
            </a:extLst>
          </p:cNvPr>
          <p:cNvGrpSpPr>
            <a:grpSpLocks noChangeAspect="1"/>
          </p:cNvGrpSpPr>
          <p:nvPr/>
        </p:nvGrpSpPr>
        <p:grpSpPr>
          <a:xfrm>
            <a:off x="3599869" y="3599869"/>
            <a:ext cx="28800000" cy="28800000"/>
            <a:chOff x="21813295" y="20917710"/>
            <a:chExt cx="4077150" cy="407715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52FAA61-947A-228D-0025-75895B476C8F}"/>
                </a:ext>
              </a:extLst>
            </p:cNvPr>
            <p:cNvSpPr/>
            <p:nvPr/>
          </p:nvSpPr>
          <p:spPr>
            <a:xfrm>
              <a:off x="21813295" y="20917710"/>
              <a:ext cx="4077150" cy="4077150"/>
            </a:xfrm>
            <a:prstGeom prst="ellipse">
              <a:avLst/>
            </a:prstGeom>
            <a:solidFill>
              <a:schemeClr val="bg1"/>
            </a:solidFill>
            <a:ln w="635000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  <p:sp>
          <p:nvSpPr>
            <p:cNvPr id="14" name="加算記号 13">
              <a:extLst>
                <a:ext uri="{FF2B5EF4-FFF2-40B4-BE49-F238E27FC236}">
                  <a16:creationId xmlns:a16="http://schemas.microsoft.com/office/drawing/2014/main" id="{5F8D66BA-B533-3D6D-AAD8-191C0743668E}"/>
                </a:ext>
              </a:extLst>
            </p:cNvPr>
            <p:cNvSpPr/>
            <p:nvPr/>
          </p:nvSpPr>
          <p:spPr>
            <a:xfrm>
              <a:off x="22077027" y="21168839"/>
              <a:ext cx="3549680" cy="3549680"/>
            </a:xfrm>
            <a:prstGeom prst="mathPlus">
              <a:avLst>
                <a:gd name="adj1" fmla="val 15584"/>
              </a:avLst>
            </a:prstGeom>
            <a:solidFill>
              <a:srgbClr val="FF0000"/>
            </a:solidFill>
            <a:ln w="127000" cap="rnd" cmpd="dbl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</p:grpSp>
    </p:spTree>
    <p:extLst>
      <p:ext uri="{BB962C8B-B14F-4D97-AF65-F5344CB8AC3E}">
        <p14:creationId xmlns:p14="http://schemas.microsoft.com/office/powerpoint/2010/main" val="30371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D8FC164-C863-BDAF-1CB8-704FED1E2FA4}"/>
              </a:ext>
            </a:extLst>
          </p:cNvPr>
          <p:cNvGrpSpPr>
            <a:grpSpLocks noChangeAspect="1"/>
          </p:cNvGrpSpPr>
          <p:nvPr/>
        </p:nvGrpSpPr>
        <p:grpSpPr>
          <a:xfrm>
            <a:off x="3599869" y="3599869"/>
            <a:ext cx="28800000" cy="28800000"/>
            <a:chOff x="30571622" y="20917710"/>
            <a:chExt cx="4077150" cy="407715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CBAA143-5782-3B49-F863-06C960A582DF}"/>
                </a:ext>
              </a:extLst>
            </p:cNvPr>
            <p:cNvSpPr/>
            <p:nvPr/>
          </p:nvSpPr>
          <p:spPr>
            <a:xfrm>
              <a:off x="30571622" y="20917710"/>
              <a:ext cx="4077150" cy="4077150"/>
            </a:xfrm>
            <a:prstGeom prst="ellipse">
              <a:avLst/>
            </a:prstGeom>
            <a:solidFill>
              <a:schemeClr val="bg1"/>
            </a:solidFill>
            <a:ln w="635000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  <p:sp>
          <p:nvSpPr>
            <p:cNvPr id="16" name="減算記号 15">
              <a:extLst>
                <a:ext uri="{FF2B5EF4-FFF2-40B4-BE49-F238E27FC236}">
                  <a16:creationId xmlns:a16="http://schemas.microsoft.com/office/drawing/2014/main" id="{D41870C0-8144-1F9D-82BE-DE3DB9F8838A}"/>
                </a:ext>
              </a:extLst>
            </p:cNvPr>
            <p:cNvSpPr/>
            <p:nvPr/>
          </p:nvSpPr>
          <p:spPr>
            <a:xfrm>
              <a:off x="30767163" y="22028032"/>
              <a:ext cx="3686061" cy="1831289"/>
            </a:xfrm>
            <a:prstGeom prst="mathMinus">
              <a:avLst>
                <a:gd name="adj1" fmla="val 31212"/>
              </a:avLst>
            </a:prstGeom>
            <a:solidFill>
              <a:schemeClr val="accent1"/>
            </a:solidFill>
            <a:ln w="127000" cmpd="dbl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87"/>
            </a:p>
          </p:txBody>
        </p:sp>
      </p:grpSp>
    </p:spTree>
    <p:extLst>
      <p:ext uri="{BB962C8B-B14F-4D97-AF65-F5344CB8AC3E}">
        <p14:creationId xmlns:p14="http://schemas.microsoft.com/office/powerpoint/2010/main" val="37299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Office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葵 井関</dc:creator>
  <cp:lastModifiedBy>葵 井関</cp:lastModifiedBy>
  <cp:revision>1</cp:revision>
  <dcterms:created xsi:type="dcterms:W3CDTF">2023-11-30T02:38:38Z</dcterms:created>
  <dcterms:modified xsi:type="dcterms:W3CDTF">2023-11-30T02:49:31Z</dcterms:modified>
</cp:coreProperties>
</file>