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61" r:id="rId5"/>
    <p:sldId id="272" r:id="rId6"/>
    <p:sldId id="273" r:id="rId7"/>
    <p:sldId id="262" r:id="rId8"/>
    <p:sldId id="265" r:id="rId9"/>
    <p:sldId id="276" r:id="rId10"/>
    <p:sldId id="264" r:id="rId11"/>
    <p:sldId id="267" r:id="rId12"/>
    <p:sldId id="275" r:id="rId13"/>
    <p:sldId id="268" r:id="rId14"/>
    <p:sldId id="269" r:id="rId15"/>
    <p:sldId id="271" r:id="rId16"/>
    <p:sldId id="27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HAN Enzo" initials="DE" lastIdx="2" clrIdx="0">
    <p:extLst>
      <p:ext uri="{19B8F6BF-5375-455C-9EA6-DF929625EA0E}">
        <p15:presenceInfo xmlns:p15="http://schemas.microsoft.com/office/powerpoint/2012/main" userId="DEHAN Enz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Revue de projet </a:t>
            </a:r>
            <a:br>
              <a:rPr lang="fr-FR" dirty="0" smtClean="0"/>
            </a:br>
            <a:r>
              <a:rPr lang="fr-FR" sz="2000" dirty="0" smtClean="0"/>
              <a:t>Tropicana</a:t>
            </a:r>
            <a:endParaRPr lang="fr-FR" sz="2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609" y="5093294"/>
            <a:ext cx="6129184" cy="1683521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BTS Système Numériques</a:t>
            </a:r>
          </a:p>
          <a:p>
            <a:r>
              <a:rPr lang="fr-FR" dirty="0"/>
              <a:t>Option A Informatique et Réseaux</a:t>
            </a:r>
          </a:p>
          <a:p>
            <a:endParaRPr lang="fr-FR" dirty="0"/>
          </a:p>
          <a:p>
            <a:r>
              <a:rPr lang="fr-FR" dirty="0"/>
              <a:t>Etablissement La Providence</a:t>
            </a:r>
          </a:p>
          <a:p>
            <a:r>
              <a:rPr lang="fr-FR" dirty="0"/>
              <a:t>146 BD De Saint Quentin – 80000 Amiens</a:t>
            </a:r>
          </a:p>
          <a:p>
            <a:r>
              <a:rPr lang="fr-FR" dirty="0"/>
              <a:t>03 22 33 77 77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470" y="4952734"/>
            <a:ext cx="1905266" cy="1905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26" y="5093294"/>
            <a:ext cx="2968761" cy="14919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1" y="5473389"/>
            <a:ext cx="3918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smtClean="0"/>
              <a:t>87 Rue de Marguerite</a:t>
            </a:r>
          </a:p>
          <a:p>
            <a:pPr algn="r"/>
            <a:r>
              <a:rPr lang="fr-FR" dirty="0" smtClean="0"/>
              <a:t>60370 </a:t>
            </a:r>
            <a:r>
              <a:rPr lang="fr-FR" dirty="0" err="1" smtClean="0"/>
              <a:t>Hermes</a:t>
            </a:r>
            <a:endParaRPr lang="fr-FR" dirty="0" smtClean="0"/>
          </a:p>
          <a:p>
            <a:pPr algn="r"/>
            <a:r>
              <a:rPr lang="fr-FR" dirty="0" smtClean="0"/>
              <a:t>Tropicana Europe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7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6377" y="5644661"/>
            <a:ext cx="4547473" cy="566738"/>
          </a:xfrm>
        </p:spPr>
        <p:txBody>
          <a:bodyPr>
            <a:normAutofit/>
          </a:bodyPr>
          <a:lstStyle/>
          <a:p>
            <a:r>
              <a:rPr lang="fr-FR" dirty="0" smtClean="0"/>
              <a:t>Mon Diagramme d’exigence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7229741" y="6211399"/>
            <a:ext cx="4168053" cy="493712"/>
          </a:xfrm>
        </p:spPr>
        <p:txBody>
          <a:bodyPr/>
          <a:lstStyle/>
          <a:p>
            <a:r>
              <a:rPr lang="fr-FR" dirty="0" smtClean="0"/>
              <a:t>Diagramme d’exigence du projet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71" y="564991"/>
            <a:ext cx="6165329" cy="55325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7" y="421707"/>
            <a:ext cx="3353008" cy="52229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212682" y="4622697"/>
            <a:ext cx="197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Légende 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397" y="4992029"/>
            <a:ext cx="151468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Présentation de notre Gantt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3052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début du projet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Partie commune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" y="1275751"/>
            <a:ext cx="11938475" cy="31595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9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 Gantt 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710565" y="5089733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Zoom sur ma partie du Grant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8546" y="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0" y="2866944"/>
            <a:ext cx="12020930" cy="18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nécessaire (personnel.)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- 1 Cartes Ethernet E/S (</a:t>
            </a:r>
            <a:r>
              <a:rPr lang="fr-FR" dirty="0" err="1" smtClean="0"/>
              <a:t>Arduino</a:t>
            </a:r>
            <a:r>
              <a:rPr lang="fr-FR" dirty="0" smtClean="0"/>
              <a:t>)</a:t>
            </a:r>
          </a:p>
          <a:p>
            <a:r>
              <a:rPr lang="fr-FR" dirty="0" smtClean="0"/>
              <a:t>- Un PC Bassin</a:t>
            </a:r>
          </a:p>
          <a:p>
            <a:r>
              <a:rPr lang="fr-FR" dirty="0" smtClean="0"/>
              <a:t>- Un capteur Ultrasons</a:t>
            </a:r>
          </a:p>
          <a:p>
            <a:r>
              <a:rPr lang="fr-FR" dirty="0" smtClean="0"/>
              <a:t>- Un capteur de turbidité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23" y="2534109"/>
            <a:ext cx="476316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Test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75357"/>
            <a:ext cx="5137707" cy="973840"/>
          </a:xfrm>
        </p:spPr>
        <p:txBody>
          <a:bodyPr/>
          <a:lstStyle/>
          <a:p>
            <a:r>
              <a:rPr lang="fr-FR" dirty="0" smtClean="0"/>
              <a:t>Code </a:t>
            </a:r>
            <a:r>
              <a:rPr lang="fr-FR" dirty="0" smtClean="0"/>
              <a:t>complet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104"/>
            <a:ext cx="3457575" cy="40386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80" y="3128786"/>
            <a:ext cx="5212197" cy="15543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50592" y="4816760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Initialisation de l’écran LCD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2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Test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8"/>
            <a:ext cx="3052533" cy="33290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FR" dirty="0" smtClean="0"/>
              <a:t>Simulation </a:t>
            </a:r>
            <a:r>
              <a:rPr lang="fr-FR" dirty="0" err="1" smtClean="0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45" y="2050991"/>
            <a:ext cx="7144284" cy="46467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8366" y="2934936"/>
            <a:ext cx="3802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 dirty="0" smtClean="0"/>
              <a:t>Ultrason HC-SR04</a:t>
            </a:r>
          </a:p>
          <a:p>
            <a:pPr lvl="1"/>
            <a:r>
              <a:rPr lang="fr-FR" sz="2000" dirty="0" err="1" smtClean="0"/>
              <a:t>Arduino</a:t>
            </a:r>
            <a:r>
              <a:rPr lang="fr-FR" sz="2000" dirty="0" smtClean="0"/>
              <a:t> </a:t>
            </a:r>
            <a:r>
              <a:rPr lang="fr-FR" sz="2000" dirty="0" err="1" smtClean="0"/>
              <a:t>Uno</a:t>
            </a:r>
            <a:endParaRPr lang="fr-FR" sz="2000" dirty="0" smtClean="0"/>
          </a:p>
          <a:p>
            <a:pPr lvl="1"/>
            <a:r>
              <a:rPr lang="fr-FR" sz="2000" dirty="0" smtClean="0"/>
              <a:t>Ecran LCD</a:t>
            </a:r>
          </a:p>
        </p:txBody>
      </p:sp>
    </p:spTree>
    <p:extLst>
      <p:ext uri="{BB962C8B-B14F-4D97-AF65-F5344CB8AC3E}">
        <p14:creationId xmlns:p14="http://schemas.microsoft.com/office/powerpoint/2010/main" val="33590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de la présentation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4283127" cy="3636511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20158"/>
            <a:ext cx="3533567" cy="29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Tropicana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28038" y="2828658"/>
            <a:ext cx="7228533" cy="1363980"/>
          </a:xfrm>
        </p:spPr>
        <p:txBody>
          <a:bodyPr>
            <a:noAutofit/>
          </a:bodyPr>
          <a:lstStyle/>
          <a:p>
            <a:r>
              <a:rPr lang="fr-FR" sz="1400" dirty="0" smtClean="0"/>
              <a:t>Anthony « </a:t>
            </a:r>
            <a:r>
              <a:rPr lang="fr-FR" sz="1400" dirty="0" err="1" smtClean="0"/>
              <a:t>Talamo</a:t>
            </a:r>
            <a:r>
              <a:rPr lang="fr-FR" sz="1400" dirty="0" smtClean="0"/>
              <a:t> » Rossi</a:t>
            </a:r>
          </a:p>
          <a:p>
            <a:r>
              <a:rPr lang="fr-FR" sz="1400" dirty="0" smtClean="0"/>
              <a:t>Création 1947 </a:t>
            </a:r>
          </a:p>
          <a:p>
            <a:r>
              <a:rPr lang="fr-FR" sz="1400" dirty="0" smtClean="0"/>
              <a:t>Importation 1965</a:t>
            </a:r>
          </a:p>
          <a:p>
            <a:r>
              <a:rPr lang="fr-FR" sz="1400" dirty="0" smtClean="0"/>
              <a:t>Créateur de « Tropicana »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5" y="2306844"/>
            <a:ext cx="4019893" cy="45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« Tropicana »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50" y="2165590"/>
            <a:ext cx="2369904" cy="46924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5" y="2234299"/>
            <a:ext cx="3944309" cy="394430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72" y="2234299"/>
            <a:ext cx="1761677" cy="172274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494946" y="1864967"/>
            <a:ext cx="237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Tête de nettoyage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4382" y="6178608"/>
            <a:ext cx="366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Produit Tropicana avec du lait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702885" y="1980924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Cuve Tropicana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457" y="2976593"/>
            <a:ext cx="1442514" cy="2381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190" y="5053263"/>
            <a:ext cx="3829584" cy="23815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037359" y="520922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Même cuves que les agrumes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750193" y="3256150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Programme de</a:t>
            </a:r>
          </a:p>
          <a:p>
            <a:pPr algn="ctr"/>
            <a:r>
              <a:rPr lang="fr-FR" dirty="0" smtClean="0"/>
              <a:t>rinçage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426864" y="0"/>
            <a:ext cx="4418176" cy="478564"/>
          </a:xfrm>
        </p:spPr>
        <p:txBody>
          <a:bodyPr/>
          <a:lstStyle/>
          <a:p>
            <a:r>
              <a:rPr lang="fr-FR" sz="2400" dirty="0" smtClean="0"/>
              <a:t>Le Fonctionnement global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37345" y="603412"/>
            <a:ext cx="7845039" cy="59961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6763" y="690229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Fonctionnement du projet simplifié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9" y="1059561"/>
            <a:ext cx="11504114" cy="49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61536" y="60960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 partie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6" y="1060572"/>
            <a:ext cx="9322179" cy="51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d’utilisations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42" y="2266950"/>
            <a:ext cx="10349358" cy="45910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24225" y="1897618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Diagramme de cas d’utilisations simplifié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3" y="5485603"/>
            <a:ext cx="1514686" cy="12193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453" y="5116271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Légende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Diagramme de cas </a:t>
            </a:r>
            <a:r>
              <a:rPr lang="fr-FR" sz="3600" dirty="0" smtClean="0"/>
              <a:t>d’utilisations (Personnel)</a:t>
            </a:r>
            <a:endParaRPr lang="fr-FR" sz="3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236236"/>
            <a:ext cx="9038848" cy="4288879"/>
          </a:xfrm>
        </p:spPr>
      </p:pic>
      <p:sp>
        <p:nvSpPr>
          <p:cNvPr id="6" name="ZoneTexte 5"/>
          <p:cNvSpPr txBox="1"/>
          <p:nvPr/>
        </p:nvSpPr>
        <p:spPr>
          <a:xfrm>
            <a:off x="3696143" y="6488668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Diagramme de cas d’utilisation personnel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 d’information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" y="2470329"/>
            <a:ext cx="8188660" cy="4085140"/>
          </a:xfrm>
        </p:spPr>
      </p:pic>
      <p:sp>
        <p:nvSpPr>
          <p:cNvPr id="5" name="Rectangle 4"/>
          <p:cNvSpPr/>
          <p:nvPr/>
        </p:nvSpPr>
        <p:spPr>
          <a:xfrm>
            <a:off x="4985163" y="210099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Chaine d’information du projet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2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6815</TotalTime>
  <Words>201</Words>
  <Application>Microsoft Office PowerPoint</Application>
  <PresentationFormat>Grand écran</PresentationFormat>
  <Paragraphs>72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Concis</vt:lpstr>
      <vt:lpstr>Revue de projet  Tropicana</vt:lpstr>
      <vt:lpstr>Tropicana ?</vt:lpstr>
      <vt:lpstr>Le projet « Tropicana »</vt:lpstr>
      <vt:lpstr>Le Fonctionnement global</vt:lpstr>
      <vt:lpstr>Présentation PowerPoint</vt:lpstr>
      <vt:lpstr>Présentation PowerPoint</vt:lpstr>
      <vt:lpstr>Diagramme de cas d’utilisations</vt:lpstr>
      <vt:lpstr>Diagramme de cas d’utilisations (Personnel)</vt:lpstr>
      <vt:lpstr>Chaine d’information</vt:lpstr>
      <vt:lpstr>Mon Diagramme d’exigence</vt:lpstr>
      <vt:lpstr>Gantt</vt:lpstr>
      <vt:lpstr>Le début du projet</vt:lpstr>
      <vt:lpstr>Mon Gantt :</vt:lpstr>
      <vt:lpstr>Matériel nécessaire (personnel.)</vt:lpstr>
      <vt:lpstr>Module de Test 1</vt:lpstr>
      <vt:lpstr>Module de Test 1</vt:lpstr>
      <vt:lpstr>Fin de la présentation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DEHAN Enzo</dc:creator>
  <cp:lastModifiedBy>DEHAN Enzo</cp:lastModifiedBy>
  <cp:revision>52</cp:revision>
  <dcterms:created xsi:type="dcterms:W3CDTF">2022-11-25T13:59:17Z</dcterms:created>
  <dcterms:modified xsi:type="dcterms:W3CDTF">2023-03-22T09:54:03Z</dcterms:modified>
</cp:coreProperties>
</file>