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6" r:id="rId7"/>
    <p:sldMasterId id="2147483658" r:id="rId8"/>
    <p:sldMasterId id="2147483660" r:id="rId9"/>
    <p:sldMasterId id="2147483662" r:id="rId10"/>
    <p:sldMasterId id="2147483664" r:id="rId11"/>
    <p:sldMasterId id="2147483666"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y="6858000" cx="9144000"/>
  <p:notesSz cx="6794500" cy="99314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hg4B/wD3XCvQF/GkA1ZbpsIObK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6.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8.xml"/><Relationship Id="rId30" Type="http://schemas.openxmlformats.org/officeDocument/2006/relationships/slide" Target="slides/slide17.xml"/><Relationship Id="rId11" Type="http://schemas.openxmlformats.org/officeDocument/2006/relationships/slideMaster" Target="slideMasters/slideMaster8.xml"/><Relationship Id="rId33" Type="http://schemas.openxmlformats.org/officeDocument/2006/relationships/font" Target="fonts/CenturyGothic-bold.fntdata"/><Relationship Id="rId10" Type="http://schemas.openxmlformats.org/officeDocument/2006/relationships/slideMaster" Target="slideMasters/slideMaster7.xml"/><Relationship Id="rId32" Type="http://schemas.openxmlformats.org/officeDocument/2006/relationships/font" Target="fonts/CenturyGothic-regular.fntdata"/><Relationship Id="rId13" Type="http://schemas.openxmlformats.org/officeDocument/2006/relationships/notesMaster" Target="notesMasters/notesMaster1.xml"/><Relationship Id="rId35" Type="http://schemas.openxmlformats.org/officeDocument/2006/relationships/font" Target="fonts/CenturyGothic-boldItalic.fntdata"/><Relationship Id="rId12" Type="http://schemas.openxmlformats.org/officeDocument/2006/relationships/slideMaster" Target="slideMasters/slideMaster9.xml"/><Relationship Id="rId34" Type="http://schemas.openxmlformats.org/officeDocument/2006/relationships/font" Target="fonts/CenturyGothic-italic.fntdata"/><Relationship Id="rId15" Type="http://schemas.openxmlformats.org/officeDocument/2006/relationships/slide" Target="slides/slide2.xml"/><Relationship Id="rId14" Type="http://schemas.openxmlformats.org/officeDocument/2006/relationships/slide" Target="slides/slide1.xml"/><Relationship Id="rId36" Type="http://customschemas.google.com/relationships/presentationmetadata" Target="metadata"/><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2"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49687" y="0"/>
            <a:ext cx="2944812"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 name="Google Shape;6;n"/>
          <p:cNvSpPr txBox="1"/>
          <p:nvPr>
            <p:ph idx="1" type="body"/>
          </p:nvPr>
        </p:nvSpPr>
        <p:spPr>
          <a:xfrm>
            <a:off x="906462" y="4718050"/>
            <a:ext cx="4981575" cy="4468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34512"/>
            <a:ext cx="2944812"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49687" y="9434512"/>
            <a:ext cx="2944812"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5: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8: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906462" y="4718050"/>
            <a:ext cx="4981575" cy="4468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914400" y="744537"/>
            <a:ext cx="4965700" cy="3724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320"/>
              </a:spcBef>
              <a:spcAft>
                <a:spcPts val="0"/>
              </a:spcAft>
              <a:buClr>
                <a:srgbClr val="00308E"/>
              </a:buClr>
              <a:buSzPts val="1600"/>
              <a:buFont typeface="Arial"/>
              <a:buNone/>
              <a:defRPr/>
            </a:lvl1pPr>
            <a:lvl2pPr lvl="1" algn="ctr">
              <a:spcBef>
                <a:spcPts val="320"/>
              </a:spcBef>
              <a:spcAft>
                <a:spcPts val="0"/>
              </a:spcAft>
              <a:buClr>
                <a:srgbClr val="00308E"/>
              </a:buClr>
              <a:buSzPts val="1600"/>
              <a:buFont typeface="Arial"/>
              <a:buNone/>
              <a:defRPr/>
            </a:lvl2pPr>
            <a:lvl3pPr lvl="2" algn="ctr">
              <a:spcBef>
                <a:spcPts val="320"/>
              </a:spcBef>
              <a:spcAft>
                <a:spcPts val="0"/>
              </a:spcAft>
              <a:buClr>
                <a:srgbClr val="00308E"/>
              </a:buClr>
              <a:buSzPts val="1600"/>
              <a:buFont typeface="Arial"/>
              <a:buNone/>
              <a:defRPr/>
            </a:lvl3pPr>
            <a:lvl4pPr lvl="3" algn="ctr">
              <a:spcBef>
                <a:spcPts val="320"/>
              </a:spcBef>
              <a:spcAft>
                <a:spcPts val="0"/>
              </a:spcAft>
              <a:buClr>
                <a:srgbClr val="00308E"/>
              </a:buClr>
              <a:buSzPts val="1600"/>
              <a:buFont typeface="Arial"/>
              <a:buNone/>
              <a:defRPr/>
            </a:lvl4pPr>
            <a:lvl5pPr lvl="4" algn="ctr">
              <a:spcBef>
                <a:spcPts val="320"/>
              </a:spcBef>
              <a:spcAft>
                <a:spcPts val="0"/>
              </a:spcAft>
              <a:buClr>
                <a:srgbClr val="00308E"/>
              </a:buClr>
              <a:buSzPts val="1600"/>
              <a:buFont typeface="Arial"/>
              <a:buNone/>
              <a:defRPr/>
            </a:lvl5pPr>
            <a:lvl6pPr lvl="5" algn="ctr">
              <a:spcBef>
                <a:spcPts val="320"/>
              </a:spcBef>
              <a:spcAft>
                <a:spcPts val="0"/>
              </a:spcAft>
              <a:buClr>
                <a:srgbClr val="00308E"/>
              </a:buClr>
              <a:buSzPts val="1600"/>
              <a:buFont typeface="Arial"/>
              <a:buNone/>
              <a:defRPr/>
            </a:lvl6pPr>
            <a:lvl7pPr lvl="6" algn="ctr">
              <a:spcBef>
                <a:spcPts val="320"/>
              </a:spcBef>
              <a:spcAft>
                <a:spcPts val="0"/>
              </a:spcAft>
              <a:buClr>
                <a:srgbClr val="00308E"/>
              </a:buClr>
              <a:buSzPts val="1600"/>
              <a:buFont typeface="Arial"/>
              <a:buNone/>
              <a:defRPr/>
            </a:lvl7pPr>
            <a:lvl8pPr lvl="7" algn="ctr">
              <a:spcBef>
                <a:spcPts val="320"/>
              </a:spcBef>
              <a:spcAft>
                <a:spcPts val="0"/>
              </a:spcAft>
              <a:buClr>
                <a:srgbClr val="00308E"/>
              </a:buClr>
              <a:buSzPts val="1600"/>
              <a:buFont typeface="Arial"/>
              <a:buNone/>
              <a:defRPr/>
            </a:lvl8pPr>
            <a:lvl9pPr lvl="8" algn="ctr">
              <a:spcBef>
                <a:spcPts val="320"/>
              </a:spcBef>
              <a:spcAft>
                <a:spcPts val="0"/>
              </a:spcAft>
              <a:buClr>
                <a:srgbClr val="00308E"/>
              </a:buClr>
              <a:buSzPts val="1600"/>
              <a:buFont typeface="Arial"/>
              <a:buNone/>
              <a:defRPr/>
            </a:lvl9pPr>
          </a:lstStyle>
          <a:p/>
        </p:txBody>
      </p:sp>
      <p:sp>
        <p:nvSpPr>
          <p:cNvPr id="20" name="Google Shape;20;p20"/>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36"/>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 type="body"/>
          </p:nvPr>
        </p:nvSpPr>
        <p:spPr>
          <a:xfrm rot="5400000">
            <a:off x="1905000" y="304800"/>
            <a:ext cx="4648200" cy="7086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308E"/>
              </a:buClr>
              <a:buSzPts val="1800"/>
              <a:buChar char="•"/>
              <a:defRPr/>
            </a:lvl1pPr>
            <a:lvl2pPr indent="-342900" lvl="1" marL="914400" algn="l">
              <a:spcBef>
                <a:spcPts val="360"/>
              </a:spcBef>
              <a:spcAft>
                <a:spcPts val="0"/>
              </a:spcAft>
              <a:buClr>
                <a:srgbClr val="00308E"/>
              </a:buClr>
              <a:buSzPts val="1800"/>
              <a:buChar char="–"/>
              <a:defRPr/>
            </a:lvl2pPr>
            <a:lvl3pPr indent="-342900" lvl="2" marL="1371600" algn="l">
              <a:spcBef>
                <a:spcPts val="360"/>
              </a:spcBef>
              <a:spcAft>
                <a:spcPts val="0"/>
              </a:spcAft>
              <a:buClr>
                <a:srgbClr val="00308E"/>
              </a:buClr>
              <a:buSzPts val="1800"/>
              <a:buChar char="•"/>
              <a:defRPr/>
            </a:lvl3pPr>
            <a:lvl4pPr indent="-342900" lvl="3" marL="1828800" algn="l">
              <a:spcBef>
                <a:spcPts val="360"/>
              </a:spcBef>
              <a:spcAft>
                <a:spcPts val="0"/>
              </a:spcAft>
              <a:buClr>
                <a:srgbClr val="00308E"/>
              </a:buClr>
              <a:buSzPts val="1800"/>
              <a:buChar char="–"/>
              <a:defRPr/>
            </a:lvl4pPr>
            <a:lvl5pPr indent="-342900" lvl="4" marL="2286000" algn="l">
              <a:spcBef>
                <a:spcPts val="360"/>
              </a:spcBef>
              <a:spcAft>
                <a:spcPts val="0"/>
              </a:spcAft>
              <a:buClr>
                <a:srgbClr val="00308E"/>
              </a:buClr>
              <a:buSzPts val="1800"/>
              <a:buChar char="»"/>
              <a:defRPr/>
            </a:lvl5pPr>
            <a:lvl6pPr indent="-342900" lvl="5" marL="2743200" algn="l">
              <a:spcBef>
                <a:spcPts val="360"/>
              </a:spcBef>
              <a:spcAft>
                <a:spcPts val="0"/>
              </a:spcAft>
              <a:buClr>
                <a:srgbClr val="00308E"/>
              </a:buClr>
              <a:buSzPts val="1800"/>
              <a:buChar char="»"/>
              <a:defRPr/>
            </a:lvl6pPr>
            <a:lvl7pPr indent="-342900" lvl="6" marL="3200400" algn="l">
              <a:spcBef>
                <a:spcPts val="360"/>
              </a:spcBef>
              <a:spcAft>
                <a:spcPts val="0"/>
              </a:spcAft>
              <a:buClr>
                <a:srgbClr val="00308E"/>
              </a:buClr>
              <a:buSzPts val="1800"/>
              <a:buChar char="»"/>
              <a:defRPr/>
            </a:lvl7pPr>
            <a:lvl8pPr indent="-342900" lvl="7" marL="3657600" algn="l">
              <a:spcBef>
                <a:spcPts val="360"/>
              </a:spcBef>
              <a:spcAft>
                <a:spcPts val="0"/>
              </a:spcAft>
              <a:buClr>
                <a:srgbClr val="00308E"/>
              </a:buClr>
              <a:buSzPts val="1800"/>
              <a:buChar char="»"/>
              <a:defRPr/>
            </a:lvl8pPr>
            <a:lvl9pPr indent="-342900" lvl="8" marL="4114800" algn="l">
              <a:spcBef>
                <a:spcPts val="360"/>
              </a:spcBef>
              <a:spcAft>
                <a:spcPts val="0"/>
              </a:spcAft>
              <a:buClr>
                <a:srgbClr val="00308E"/>
              </a:buClr>
              <a:buSzPts val="1800"/>
              <a:buChar char="»"/>
              <a:defRPr/>
            </a:lvl9pPr>
          </a:lstStyle>
          <a:p/>
        </p:txBody>
      </p:sp>
      <p:sp>
        <p:nvSpPr>
          <p:cNvPr id="113" name="Google Shape;113;p36"/>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38"/>
          <p:cNvSpPr txBox="1"/>
          <p:nvPr>
            <p:ph type="title"/>
          </p:nvPr>
        </p:nvSpPr>
        <p:spPr>
          <a:xfrm rot="5400000">
            <a:off x="3914775" y="2314575"/>
            <a:ext cx="5943600" cy="17716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8"/>
          <p:cNvSpPr txBox="1"/>
          <p:nvPr>
            <p:ph idx="1" type="body"/>
          </p:nvPr>
        </p:nvSpPr>
        <p:spPr>
          <a:xfrm rot="5400000">
            <a:off x="295275" y="619125"/>
            <a:ext cx="5943600" cy="51625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308E"/>
              </a:buClr>
              <a:buSzPts val="1800"/>
              <a:buChar char="•"/>
              <a:defRPr/>
            </a:lvl1pPr>
            <a:lvl2pPr indent="-342900" lvl="1" marL="914400" algn="l">
              <a:spcBef>
                <a:spcPts val="360"/>
              </a:spcBef>
              <a:spcAft>
                <a:spcPts val="0"/>
              </a:spcAft>
              <a:buClr>
                <a:srgbClr val="00308E"/>
              </a:buClr>
              <a:buSzPts val="1800"/>
              <a:buChar char="–"/>
              <a:defRPr/>
            </a:lvl2pPr>
            <a:lvl3pPr indent="-342900" lvl="2" marL="1371600" algn="l">
              <a:spcBef>
                <a:spcPts val="360"/>
              </a:spcBef>
              <a:spcAft>
                <a:spcPts val="0"/>
              </a:spcAft>
              <a:buClr>
                <a:srgbClr val="00308E"/>
              </a:buClr>
              <a:buSzPts val="1800"/>
              <a:buChar char="•"/>
              <a:defRPr/>
            </a:lvl3pPr>
            <a:lvl4pPr indent="-342900" lvl="3" marL="1828800" algn="l">
              <a:spcBef>
                <a:spcPts val="360"/>
              </a:spcBef>
              <a:spcAft>
                <a:spcPts val="0"/>
              </a:spcAft>
              <a:buClr>
                <a:srgbClr val="00308E"/>
              </a:buClr>
              <a:buSzPts val="1800"/>
              <a:buChar char="–"/>
              <a:defRPr/>
            </a:lvl4pPr>
            <a:lvl5pPr indent="-342900" lvl="4" marL="2286000" algn="l">
              <a:spcBef>
                <a:spcPts val="360"/>
              </a:spcBef>
              <a:spcAft>
                <a:spcPts val="0"/>
              </a:spcAft>
              <a:buClr>
                <a:srgbClr val="00308E"/>
              </a:buClr>
              <a:buSzPts val="1800"/>
              <a:buChar char="»"/>
              <a:defRPr/>
            </a:lvl5pPr>
            <a:lvl6pPr indent="-342900" lvl="5" marL="2743200" algn="l">
              <a:spcBef>
                <a:spcPts val="360"/>
              </a:spcBef>
              <a:spcAft>
                <a:spcPts val="0"/>
              </a:spcAft>
              <a:buClr>
                <a:srgbClr val="00308E"/>
              </a:buClr>
              <a:buSzPts val="1800"/>
              <a:buChar char="»"/>
              <a:defRPr/>
            </a:lvl6pPr>
            <a:lvl7pPr indent="-342900" lvl="6" marL="3200400" algn="l">
              <a:spcBef>
                <a:spcPts val="360"/>
              </a:spcBef>
              <a:spcAft>
                <a:spcPts val="0"/>
              </a:spcAft>
              <a:buClr>
                <a:srgbClr val="00308E"/>
              </a:buClr>
              <a:buSzPts val="1800"/>
              <a:buChar char="»"/>
              <a:defRPr/>
            </a:lvl7pPr>
            <a:lvl8pPr indent="-342900" lvl="7" marL="3657600" algn="l">
              <a:spcBef>
                <a:spcPts val="360"/>
              </a:spcBef>
              <a:spcAft>
                <a:spcPts val="0"/>
              </a:spcAft>
              <a:buClr>
                <a:srgbClr val="00308E"/>
              </a:buClr>
              <a:buSzPts val="1800"/>
              <a:buChar char="»"/>
              <a:defRPr/>
            </a:lvl8pPr>
            <a:lvl9pPr indent="-342900" lvl="8" marL="4114800" algn="l">
              <a:spcBef>
                <a:spcPts val="360"/>
              </a:spcBef>
              <a:spcAft>
                <a:spcPts val="0"/>
              </a:spcAft>
              <a:buClr>
                <a:srgbClr val="00308E"/>
              </a:buClr>
              <a:buSzPts val="1800"/>
              <a:buChar char="»"/>
              <a:defRPr/>
            </a:lvl9pPr>
          </a:lstStyle>
          <a:p/>
        </p:txBody>
      </p:sp>
      <p:sp>
        <p:nvSpPr>
          <p:cNvPr id="125" name="Google Shape;125;p38"/>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2"/>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308E"/>
              </a:buClr>
              <a:buSzPts val="1800"/>
              <a:buChar char="•"/>
              <a:defRPr/>
            </a:lvl1pPr>
            <a:lvl2pPr indent="-342900" lvl="1" marL="914400" algn="l">
              <a:spcBef>
                <a:spcPts val="360"/>
              </a:spcBef>
              <a:spcAft>
                <a:spcPts val="0"/>
              </a:spcAft>
              <a:buClr>
                <a:srgbClr val="00308E"/>
              </a:buClr>
              <a:buSzPts val="1800"/>
              <a:buChar char="–"/>
              <a:defRPr/>
            </a:lvl2pPr>
            <a:lvl3pPr indent="-342900" lvl="2" marL="1371600" algn="l">
              <a:spcBef>
                <a:spcPts val="360"/>
              </a:spcBef>
              <a:spcAft>
                <a:spcPts val="0"/>
              </a:spcAft>
              <a:buClr>
                <a:srgbClr val="00308E"/>
              </a:buClr>
              <a:buSzPts val="1800"/>
              <a:buChar char="•"/>
              <a:defRPr/>
            </a:lvl3pPr>
            <a:lvl4pPr indent="-342900" lvl="3" marL="1828800" algn="l">
              <a:spcBef>
                <a:spcPts val="360"/>
              </a:spcBef>
              <a:spcAft>
                <a:spcPts val="0"/>
              </a:spcAft>
              <a:buClr>
                <a:srgbClr val="00308E"/>
              </a:buClr>
              <a:buSzPts val="1800"/>
              <a:buChar char="–"/>
              <a:defRPr/>
            </a:lvl4pPr>
            <a:lvl5pPr indent="-342900" lvl="4" marL="2286000" algn="l">
              <a:spcBef>
                <a:spcPts val="360"/>
              </a:spcBef>
              <a:spcAft>
                <a:spcPts val="0"/>
              </a:spcAft>
              <a:buClr>
                <a:srgbClr val="00308E"/>
              </a:buClr>
              <a:buSzPts val="1800"/>
              <a:buChar char="»"/>
              <a:defRPr/>
            </a:lvl5pPr>
            <a:lvl6pPr indent="-342900" lvl="5" marL="2743200" algn="l">
              <a:spcBef>
                <a:spcPts val="360"/>
              </a:spcBef>
              <a:spcAft>
                <a:spcPts val="0"/>
              </a:spcAft>
              <a:buClr>
                <a:srgbClr val="00308E"/>
              </a:buClr>
              <a:buSzPts val="1800"/>
              <a:buChar char="»"/>
              <a:defRPr/>
            </a:lvl6pPr>
            <a:lvl7pPr indent="-342900" lvl="6" marL="3200400" algn="l">
              <a:spcBef>
                <a:spcPts val="360"/>
              </a:spcBef>
              <a:spcAft>
                <a:spcPts val="0"/>
              </a:spcAft>
              <a:buClr>
                <a:srgbClr val="00308E"/>
              </a:buClr>
              <a:buSzPts val="1800"/>
              <a:buChar char="»"/>
              <a:defRPr/>
            </a:lvl7pPr>
            <a:lvl8pPr indent="-342900" lvl="7" marL="3657600" algn="l">
              <a:spcBef>
                <a:spcPts val="360"/>
              </a:spcBef>
              <a:spcAft>
                <a:spcPts val="0"/>
              </a:spcAft>
              <a:buClr>
                <a:srgbClr val="00308E"/>
              </a:buClr>
              <a:buSzPts val="1800"/>
              <a:buChar char="»"/>
              <a:defRPr/>
            </a:lvl8pPr>
            <a:lvl9pPr indent="-342900" lvl="8" marL="4114800" algn="l">
              <a:spcBef>
                <a:spcPts val="360"/>
              </a:spcBef>
              <a:spcAft>
                <a:spcPts val="0"/>
              </a:spcAft>
              <a:buClr>
                <a:srgbClr val="00308E"/>
              </a:buClr>
              <a:buSzPts val="1800"/>
              <a:buChar char="»"/>
              <a:defRPr/>
            </a:lvl9pPr>
          </a:lstStyle>
          <a:p/>
        </p:txBody>
      </p:sp>
      <p:sp>
        <p:nvSpPr>
          <p:cNvPr id="32" name="Google Shape;32;p22"/>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24"/>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5"/>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308E"/>
              </a:buClr>
              <a:buSzPts val="2400"/>
              <a:buFont typeface="Arial"/>
              <a:buNone/>
              <a:defRPr b="1" sz="2400"/>
            </a:lvl1pPr>
            <a:lvl2pPr indent="-228600" lvl="1" marL="914400" algn="l">
              <a:spcBef>
                <a:spcPts val="400"/>
              </a:spcBef>
              <a:spcAft>
                <a:spcPts val="0"/>
              </a:spcAft>
              <a:buClr>
                <a:srgbClr val="00308E"/>
              </a:buClr>
              <a:buSzPts val="2000"/>
              <a:buFont typeface="Arial"/>
              <a:buNone/>
              <a:defRPr b="1" sz="2000"/>
            </a:lvl2pPr>
            <a:lvl3pPr indent="-228600" lvl="2" marL="1371600" algn="l">
              <a:spcBef>
                <a:spcPts val="360"/>
              </a:spcBef>
              <a:spcAft>
                <a:spcPts val="0"/>
              </a:spcAft>
              <a:buClr>
                <a:srgbClr val="00308E"/>
              </a:buClr>
              <a:buSzPts val="1800"/>
              <a:buFont typeface="Arial"/>
              <a:buNone/>
              <a:defRPr b="1" sz="1800"/>
            </a:lvl3pPr>
            <a:lvl4pPr indent="-228600" lvl="3" marL="1828800" algn="l">
              <a:spcBef>
                <a:spcPts val="320"/>
              </a:spcBef>
              <a:spcAft>
                <a:spcPts val="0"/>
              </a:spcAft>
              <a:buClr>
                <a:srgbClr val="00308E"/>
              </a:buClr>
              <a:buSzPts val="1600"/>
              <a:buFont typeface="Arial"/>
              <a:buNone/>
              <a:defRPr b="1" sz="1600"/>
            </a:lvl4pPr>
            <a:lvl5pPr indent="-228600" lvl="4" marL="2286000" algn="l">
              <a:spcBef>
                <a:spcPts val="320"/>
              </a:spcBef>
              <a:spcAft>
                <a:spcPts val="0"/>
              </a:spcAft>
              <a:buClr>
                <a:srgbClr val="00308E"/>
              </a:buClr>
              <a:buSzPts val="1600"/>
              <a:buFont typeface="Arial"/>
              <a:buNone/>
              <a:defRPr b="1" sz="1600"/>
            </a:lvl5pPr>
            <a:lvl6pPr indent="-228600" lvl="5" marL="2743200" algn="l">
              <a:spcBef>
                <a:spcPts val="320"/>
              </a:spcBef>
              <a:spcAft>
                <a:spcPts val="0"/>
              </a:spcAft>
              <a:buClr>
                <a:srgbClr val="00308E"/>
              </a:buClr>
              <a:buSzPts val="1600"/>
              <a:buFont typeface="Arial"/>
              <a:buNone/>
              <a:defRPr b="1" sz="1600"/>
            </a:lvl6pPr>
            <a:lvl7pPr indent="-228600" lvl="6" marL="3200400" algn="l">
              <a:spcBef>
                <a:spcPts val="320"/>
              </a:spcBef>
              <a:spcAft>
                <a:spcPts val="0"/>
              </a:spcAft>
              <a:buClr>
                <a:srgbClr val="00308E"/>
              </a:buClr>
              <a:buSzPts val="1600"/>
              <a:buFont typeface="Arial"/>
              <a:buNone/>
              <a:defRPr b="1" sz="1600"/>
            </a:lvl7pPr>
            <a:lvl8pPr indent="-228600" lvl="7" marL="3657600" algn="l">
              <a:spcBef>
                <a:spcPts val="320"/>
              </a:spcBef>
              <a:spcAft>
                <a:spcPts val="0"/>
              </a:spcAft>
              <a:buClr>
                <a:srgbClr val="00308E"/>
              </a:buClr>
              <a:buSzPts val="1600"/>
              <a:buFont typeface="Arial"/>
              <a:buNone/>
              <a:defRPr b="1" sz="1600"/>
            </a:lvl8pPr>
            <a:lvl9pPr indent="-228600" lvl="8" marL="4114800" algn="l">
              <a:spcBef>
                <a:spcPts val="320"/>
              </a:spcBef>
              <a:spcAft>
                <a:spcPts val="0"/>
              </a:spcAft>
              <a:buClr>
                <a:srgbClr val="00308E"/>
              </a:buClr>
              <a:buSzPts val="1600"/>
              <a:buFont typeface="Arial"/>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308E"/>
              </a:buClr>
              <a:buSzPts val="2400"/>
              <a:buFont typeface="Arial"/>
              <a:buChar char="•"/>
              <a:defRPr sz="2400"/>
            </a:lvl1pPr>
            <a:lvl2pPr indent="-355600" lvl="1" marL="914400" algn="l">
              <a:spcBef>
                <a:spcPts val="400"/>
              </a:spcBef>
              <a:spcAft>
                <a:spcPts val="0"/>
              </a:spcAft>
              <a:buClr>
                <a:srgbClr val="00308E"/>
              </a:buClr>
              <a:buSzPts val="2000"/>
              <a:buFont typeface="Arial"/>
              <a:buChar char="–"/>
              <a:defRPr sz="2000"/>
            </a:lvl2pPr>
            <a:lvl3pPr indent="-342900" lvl="2" marL="1371600" algn="l">
              <a:spcBef>
                <a:spcPts val="360"/>
              </a:spcBef>
              <a:spcAft>
                <a:spcPts val="0"/>
              </a:spcAft>
              <a:buClr>
                <a:srgbClr val="00308E"/>
              </a:buClr>
              <a:buSzPts val="1800"/>
              <a:buFont typeface="Arial"/>
              <a:buChar char="•"/>
              <a:defRPr sz="1800"/>
            </a:lvl3pPr>
            <a:lvl4pPr indent="-330200" lvl="3" marL="1828800" algn="l">
              <a:spcBef>
                <a:spcPts val="320"/>
              </a:spcBef>
              <a:spcAft>
                <a:spcPts val="0"/>
              </a:spcAft>
              <a:buClr>
                <a:srgbClr val="00308E"/>
              </a:buClr>
              <a:buSzPts val="1600"/>
              <a:buFont typeface="Arial"/>
              <a:buChar char="–"/>
              <a:defRPr sz="1600"/>
            </a:lvl4pPr>
            <a:lvl5pPr indent="-330200" lvl="4" marL="2286000" algn="l">
              <a:spcBef>
                <a:spcPts val="320"/>
              </a:spcBef>
              <a:spcAft>
                <a:spcPts val="0"/>
              </a:spcAft>
              <a:buClr>
                <a:srgbClr val="00308E"/>
              </a:buClr>
              <a:buSzPts val="1600"/>
              <a:buFont typeface="Arial"/>
              <a:buChar char="»"/>
              <a:defRPr sz="1600"/>
            </a:lvl5pPr>
            <a:lvl6pPr indent="-330200" lvl="5" marL="2743200" algn="l">
              <a:spcBef>
                <a:spcPts val="320"/>
              </a:spcBef>
              <a:spcAft>
                <a:spcPts val="0"/>
              </a:spcAft>
              <a:buClr>
                <a:srgbClr val="00308E"/>
              </a:buClr>
              <a:buSzPts val="1600"/>
              <a:buFont typeface="Arial"/>
              <a:buChar char="»"/>
              <a:defRPr sz="1600"/>
            </a:lvl6pPr>
            <a:lvl7pPr indent="-330200" lvl="6" marL="3200400" algn="l">
              <a:spcBef>
                <a:spcPts val="320"/>
              </a:spcBef>
              <a:spcAft>
                <a:spcPts val="0"/>
              </a:spcAft>
              <a:buClr>
                <a:srgbClr val="00308E"/>
              </a:buClr>
              <a:buSzPts val="1600"/>
              <a:buFont typeface="Arial"/>
              <a:buChar char="»"/>
              <a:defRPr sz="1600"/>
            </a:lvl7pPr>
            <a:lvl8pPr indent="-330200" lvl="7" marL="3657600" algn="l">
              <a:spcBef>
                <a:spcPts val="320"/>
              </a:spcBef>
              <a:spcAft>
                <a:spcPts val="0"/>
              </a:spcAft>
              <a:buClr>
                <a:srgbClr val="00308E"/>
              </a:buClr>
              <a:buSzPts val="1600"/>
              <a:buFont typeface="Arial"/>
              <a:buChar char="»"/>
              <a:defRPr sz="1600"/>
            </a:lvl8pPr>
            <a:lvl9pPr indent="-330200" lvl="8" marL="4114800" algn="l">
              <a:spcBef>
                <a:spcPts val="320"/>
              </a:spcBef>
              <a:spcAft>
                <a:spcPts val="0"/>
              </a:spcAft>
              <a:buClr>
                <a:srgbClr val="00308E"/>
              </a:buClr>
              <a:buSzPts val="1600"/>
              <a:buFont typeface="Arial"/>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308E"/>
              </a:buClr>
              <a:buSzPts val="2400"/>
              <a:buFont typeface="Arial"/>
              <a:buNone/>
              <a:defRPr b="1" sz="2400"/>
            </a:lvl1pPr>
            <a:lvl2pPr indent="-228600" lvl="1" marL="914400" algn="l">
              <a:spcBef>
                <a:spcPts val="400"/>
              </a:spcBef>
              <a:spcAft>
                <a:spcPts val="0"/>
              </a:spcAft>
              <a:buClr>
                <a:srgbClr val="00308E"/>
              </a:buClr>
              <a:buSzPts val="2000"/>
              <a:buFont typeface="Arial"/>
              <a:buNone/>
              <a:defRPr b="1" sz="2000"/>
            </a:lvl2pPr>
            <a:lvl3pPr indent="-228600" lvl="2" marL="1371600" algn="l">
              <a:spcBef>
                <a:spcPts val="360"/>
              </a:spcBef>
              <a:spcAft>
                <a:spcPts val="0"/>
              </a:spcAft>
              <a:buClr>
                <a:srgbClr val="00308E"/>
              </a:buClr>
              <a:buSzPts val="1800"/>
              <a:buFont typeface="Arial"/>
              <a:buNone/>
              <a:defRPr b="1" sz="1800"/>
            </a:lvl3pPr>
            <a:lvl4pPr indent="-228600" lvl="3" marL="1828800" algn="l">
              <a:spcBef>
                <a:spcPts val="320"/>
              </a:spcBef>
              <a:spcAft>
                <a:spcPts val="0"/>
              </a:spcAft>
              <a:buClr>
                <a:srgbClr val="00308E"/>
              </a:buClr>
              <a:buSzPts val="1600"/>
              <a:buFont typeface="Arial"/>
              <a:buNone/>
              <a:defRPr b="1" sz="1600"/>
            </a:lvl4pPr>
            <a:lvl5pPr indent="-228600" lvl="4" marL="2286000" algn="l">
              <a:spcBef>
                <a:spcPts val="320"/>
              </a:spcBef>
              <a:spcAft>
                <a:spcPts val="0"/>
              </a:spcAft>
              <a:buClr>
                <a:srgbClr val="00308E"/>
              </a:buClr>
              <a:buSzPts val="1600"/>
              <a:buFont typeface="Arial"/>
              <a:buNone/>
              <a:defRPr b="1" sz="1600"/>
            </a:lvl5pPr>
            <a:lvl6pPr indent="-228600" lvl="5" marL="2743200" algn="l">
              <a:spcBef>
                <a:spcPts val="320"/>
              </a:spcBef>
              <a:spcAft>
                <a:spcPts val="0"/>
              </a:spcAft>
              <a:buClr>
                <a:srgbClr val="00308E"/>
              </a:buClr>
              <a:buSzPts val="1600"/>
              <a:buFont typeface="Arial"/>
              <a:buNone/>
              <a:defRPr b="1" sz="1600"/>
            </a:lvl6pPr>
            <a:lvl7pPr indent="-228600" lvl="6" marL="3200400" algn="l">
              <a:spcBef>
                <a:spcPts val="320"/>
              </a:spcBef>
              <a:spcAft>
                <a:spcPts val="0"/>
              </a:spcAft>
              <a:buClr>
                <a:srgbClr val="00308E"/>
              </a:buClr>
              <a:buSzPts val="1600"/>
              <a:buFont typeface="Arial"/>
              <a:buNone/>
              <a:defRPr b="1" sz="1600"/>
            </a:lvl7pPr>
            <a:lvl8pPr indent="-228600" lvl="7" marL="3657600" algn="l">
              <a:spcBef>
                <a:spcPts val="320"/>
              </a:spcBef>
              <a:spcAft>
                <a:spcPts val="0"/>
              </a:spcAft>
              <a:buClr>
                <a:srgbClr val="00308E"/>
              </a:buClr>
              <a:buSzPts val="1600"/>
              <a:buFont typeface="Arial"/>
              <a:buNone/>
              <a:defRPr b="1" sz="1600"/>
            </a:lvl8pPr>
            <a:lvl9pPr indent="-228600" lvl="8" marL="4114800" algn="l">
              <a:spcBef>
                <a:spcPts val="320"/>
              </a:spcBef>
              <a:spcAft>
                <a:spcPts val="0"/>
              </a:spcAft>
              <a:buClr>
                <a:srgbClr val="00308E"/>
              </a:buClr>
              <a:buSzPts val="1600"/>
              <a:buFont typeface="Arial"/>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308E"/>
              </a:buClr>
              <a:buSzPts val="2400"/>
              <a:buFont typeface="Arial"/>
              <a:buChar char="•"/>
              <a:defRPr sz="2400"/>
            </a:lvl1pPr>
            <a:lvl2pPr indent="-355600" lvl="1" marL="914400" algn="l">
              <a:spcBef>
                <a:spcPts val="400"/>
              </a:spcBef>
              <a:spcAft>
                <a:spcPts val="0"/>
              </a:spcAft>
              <a:buClr>
                <a:srgbClr val="00308E"/>
              </a:buClr>
              <a:buSzPts val="2000"/>
              <a:buFont typeface="Arial"/>
              <a:buChar char="–"/>
              <a:defRPr sz="2000"/>
            </a:lvl2pPr>
            <a:lvl3pPr indent="-342900" lvl="2" marL="1371600" algn="l">
              <a:spcBef>
                <a:spcPts val="360"/>
              </a:spcBef>
              <a:spcAft>
                <a:spcPts val="0"/>
              </a:spcAft>
              <a:buClr>
                <a:srgbClr val="00308E"/>
              </a:buClr>
              <a:buSzPts val="1800"/>
              <a:buFont typeface="Arial"/>
              <a:buChar char="•"/>
              <a:defRPr sz="1800"/>
            </a:lvl3pPr>
            <a:lvl4pPr indent="-330200" lvl="3" marL="1828800" algn="l">
              <a:spcBef>
                <a:spcPts val="320"/>
              </a:spcBef>
              <a:spcAft>
                <a:spcPts val="0"/>
              </a:spcAft>
              <a:buClr>
                <a:srgbClr val="00308E"/>
              </a:buClr>
              <a:buSzPts val="1600"/>
              <a:buFont typeface="Arial"/>
              <a:buChar char="–"/>
              <a:defRPr sz="1600"/>
            </a:lvl4pPr>
            <a:lvl5pPr indent="-330200" lvl="4" marL="2286000" algn="l">
              <a:spcBef>
                <a:spcPts val="320"/>
              </a:spcBef>
              <a:spcAft>
                <a:spcPts val="0"/>
              </a:spcAft>
              <a:buClr>
                <a:srgbClr val="00308E"/>
              </a:buClr>
              <a:buSzPts val="1600"/>
              <a:buFont typeface="Arial"/>
              <a:buChar char="»"/>
              <a:defRPr sz="1600"/>
            </a:lvl5pPr>
            <a:lvl6pPr indent="-330200" lvl="5" marL="2743200" algn="l">
              <a:spcBef>
                <a:spcPts val="320"/>
              </a:spcBef>
              <a:spcAft>
                <a:spcPts val="0"/>
              </a:spcAft>
              <a:buClr>
                <a:srgbClr val="00308E"/>
              </a:buClr>
              <a:buSzPts val="1600"/>
              <a:buFont typeface="Arial"/>
              <a:buChar char="»"/>
              <a:defRPr sz="1600"/>
            </a:lvl6pPr>
            <a:lvl7pPr indent="-330200" lvl="6" marL="3200400" algn="l">
              <a:spcBef>
                <a:spcPts val="320"/>
              </a:spcBef>
              <a:spcAft>
                <a:spcPts val="0"/>
              </a:spcAft>
              <a:buClr>
                <a:srgbClr val="00308E"/>
              </a:buClr>
              <a:buSzPts val="1600"/>
              <a:buFont typeface="Arial"/>
              <a:buChar char="»"/>
              <a:defRPr sz="1600"/>
            </a:lvl7pPr>
            <a:lvl8pPr indent="-330200" lvl="7" marL="3657600" algn="l">
              <a:spcBef>
                <a:spcPts val="320"/>
              </a:spcBef>
              <a:spcAft>
                <a:spcPts val="0"/>
              </a:spcAft>
              <a:buClr>
                <a:srgbClr val="00308E"/>
              </a:buClr>
              <a:buSzPts val="1600"/>
              <a:buFont typeface="Arial"/>
              <a:buChar char="»"/>
              <a:defRPr sz="1600"/>
            </a:lvl8pPr>
            <a:lvl9pPr indent="-330200" lvl="8" marL="4114800" algn="l">
              <a:spcBef>
                <a:spcPts val="320"/>
              </a:spcBef>
              <a:spcAft>
                <a:spcPts val="0"/>
              </a:spcAft>
              <a:buClr>
                <a:srgbClr val="00308E"/>
              </a:buClr>
              <a:buSzPts val="1600"/>
              <a:buFont typeface="Arial"/>
              <a:buChar char="»"/>
              <a:defRPr sz="1600"/>
            </a:lvl9pPr>
          </a:lstStyle>
          <a:p/>
        </p:txBody>
      </p:sp>
      <p:sp>
        <p:nvSpPr>
          <p:cNvPr id="50" name="Google Shape;50;p26"/>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00308E"/>
              </a:buClr>
              <a:buSzPts val="2000"/>
              <a:buFont typeface="Arial"/>
              <a:buNone/>
              <a:defRPr sz="2000"/>
            </a:lvl1pPr>
            <a:lvl2pPr indent="-228600" lvl="1" marL="914400" algn="l">
              <a:spcBef>
                <a:spcPts val="360"/>
              </a:spcBef>
              <a:spcAft>
                <a:spcPts val="0"/>
              </a:spcAft>
              <a:buClr>
                <a:srgbClr val="00308E"/>
              </a:buClr>
              <a:buSzPts val="1800"/>
              <a:buFont typeface="Arial"/>
              <a:buNone/>
              <a:defRPr sz="1800"/>
            </a:lvl2pPr>
            <a:lvl3pPr indent="-228600" lvl="2" marL="1371600" algn="l">
              <a:spcBef>
                <a:spcPts val="320"/>
              </a:spcBef>
              <a:spcAft>
                <a:spcPts val="0"/>
              </a:spcAft>
              <a:buClr>
                <a:srgbClr val="00308E"/>
              </a:buClr>
              <a:buSzPts val="1600"/>
              <a:buFont typeface="Arial"/>
              <a:buNone/>
              <a:defRPr sz="1600"/>
            </a:lvl3pPr>
            <a:lvl4pPr indent="-228600" lvl="3" marL="1828800" algn="l">
              <a:spcBef>
                <a:spcPts val="280"/>
              </a:spcBef>
              <a:spcAft>
                <a:spcPts val="0"/>
              </a:spcAft>
              <a:buClr>
                <a:srgbClr val="00308E"/>
              </a:buClr>
              <a:buSzPts val="1400"/>
              <a:buFont typeface="Arial"/>
              <a:buNone/>
              <a:defRPr sz="1400"/>
            </a:lvl4pPr>
            <a:lvl5pPr indent="-228600" lvl="4" marL="2286000" algn="l">
              <a:spcBef>
                <a:spcPts val="280"/>
              </a:spcBef>
              <a:spcAft>
                <a:spcPts val="0"/>
              </a:spcAft>
              <a:buClr>
                <a:srgbClr val="00308E"/>
              </a:buClr>
              <a:buSzPts val="1400"/>
              <a:buFont typeface="Arial"/>
              <a:buNone/>
              <a:defRPr sz="1400"/>
            </a:lvl5pPr>
            <a:lvl6pPr indent="-228600" lvl="5" marL="2743200" algn="l">
              <a:spcBef>
                <a:spcPts val="280"/>
              </a:spcBef>
              <a:spcAft>
                <a:spcPts val="0"/>
              </a:spcAft>
              <a:buClr>
                <a:srgbClr val="00308E"/>
              </a:buClr>
              <a:buSzPts val="1400"/>
              <a:buFont typeface="Arial"/>
              <a:buNone/>
              <a:defRPr sz="1400"/>
            </a:lvl6pPr>
            <a:lvl7pPr indent="-228600" lvl="6" marL="3200400" algn="l">
              <a:spcBef>
                <a:spcPts val="280"/>
              </a:spcBef>
              <a:spcAft>
                <a:spcPts val="0"/>
              </a:spcAft>
              <a:buClr>
                <a:srgbClr val="00308E"/>
              </a:buClr>
              <a:buSzPts val="1400"/>
              <a:buFont typeface="Arial"/>
              <a:buNone/>
              <a:defRPr sz="1400"/>
            </a:lvl7pPr>
            <a:lvl8pPr indent="-228600" lvl="7" marL="3657600" algn="l">
              <a:spcBef>
                <a:spcPts val="280"/>
              </a:spcBef>
              <a:spcAft>
                <a:spcPts val="0"/>
              </a:spcAft>
              <a:buClr>
                <a:srgbClr val="00308E"/>
              </a:buClr>
              <a:buSzPts val="1400"/>
              <a:buFont typeface="Arial"/>
              <a:buNone/>
              <a:defRPr sz="1400"/>
            </a:lvl8pPr>
            <a:lvl9pPr indent="-228600" lvl="8" marL="4114800" algn="l">
              <a:spcBef>
                <a:spcPts val="280"/>
              </a:spcBef>
              <a:spcAft>
                <a:spcPts val="0"/>
              </a:spcAft>
              <a:buClr>
                <a:srgbClr val="00308E"/>
              </a:buClr>
              <a:buSzPts val="1400"/>
              <a:buFont typeface="Arial"/>
              <a:buNone/>
              <a:defRPr sz="1400"/>
            </a:lvl9pPr>
          </a:lstStyle>
          <a:p/>
        </p:txBody>
      </p:sp>
      <p:sp>
        <p:nvSpPr>
          <p:cNvPr id="62" name="Google Shape;62;p28"/>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0"/>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 type="body"/>
          </p:nvPr>
        </p:nvSpPr>
        <p:spPr>
          <a:xfrm>
            <a:off x="685800" y="1524000"/>
            <a:ext cx="3467100" cy="464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308E"/>
              </a:buClr>
              <a:buSzPts val="2800"/>
              <a:buFont typeface="Arial"/>
              <a:buChar char="•"/>
              <a:defRPr sz="2800"/>
            </a:lvl1pPr>
            <a:lvl2pPr indent="-381000" lvl="1" marL="914400" algn="l">
              <a:spcBef>
                <a:spcPts val="480"/>
              </a:spcBef>
              <a:spcAft>
                <a:spcPts val="0"/>
              </a:spcAft>
              <a:buClr>
                <a:srgbClr val="00308E"/>
              </a:buClr>
              <a:buSzPts val="2400"/>
              <a:buFont typeface="Arial"/>
              <a:buChar char="–"/>
              <a:defRPr sz="2400"/>
            </a:lvl2pPr>
            <a:lvl3pPr indent="-355600" lvl="2" marL="1371600" algn="l">
              <a:spcBef>
                <a:spcPts val="400"/>
              </a:spcBef>
              <a:spcAft>
                <a:spcPts val="0"/>
              </a:spcAft>
              <a:buClr>
                <a:srgbClr val="00308E"/>
              </a:buClr>
              <a:buSzPts val="2000"/>
              <a:buFont typeface="Arial"/>
              <a:buChar char="•"/>
              <a:defRPr sz="2000"/>
            </a:lvl3pPr>
            <a:lvl4pPr indent="-342900" lvl="3" marL="1828800" algn="l">
              <a:spcBef>
                <a:spcPts val="360"/>
              </a:spcBef>
              <a:spcAft>
                <a:spcPts val="0"/>
              </a:spcAft>
              <a:buClr>
                <a:srgbClr val="00308E"/>
              </a:buClr>
              <a:buSzPts val="1800"/>
              <a:buFont typeface="Arial"/>
              <a:buChar char="–"/>
              <a:defRPr sz="1800"/>
            </a:lvl4pPr>
            <a:lvl5pPr indent="-342900" lvl="4" marL="2286000" algn="l">
              <a:spcBef>
                <a:spcPts val="360"/>
              </a:spcBef>
              <a:spcAft>
                <a:spcPts val="0"/>
              </a:spcAft>
              <a:buClr>
                <a:srgbClr val="00308E"/>
              </a:buClr>
              <a:buSzPts val="1800"/>
              <a:buFont typeface="Arial"/>
              <a:buChar char="»"/>
              <a:defRPr sz="1800"/>
            </a:lvl5pPr>
            <a:lvl6pPr indent="-342900" lvl="5" marL="2743200" algn="l">
              <a:spcBef>
                <a:spcPts val="360"/>
              </a:spcBef>
              <a:spcAft>
                <a:spcPts val="0"/>
              </a:spcAft>
              <a:buClr>
                <a:srgbClr val="00308E"/>
              </a:buClr>
              <a:buSzPts val="1800"/>
              <a:buFont typeface="Arial"/>
              <a:buChar char="»"/>
              <a:defRPr sz="1800"/>
            </a:lvl6pPr>
            <a:lvl7pPr indent="-342900" lvl="6" marL="3200400" algn="l">
              <a:spcBef>
                <a:spcPts val="360"/>
              </a:spcBef>
              <a:spcAft>
                <a:spcPts val="0"/>
              </a:spcAft>
              <a:buClr>
                <a:srgbClr val="00308E"/>
              </a:buClr>
              <a:buSzPts val="1800"/>
              <a:buFont typeface="Arial"/>
              <a:buChar char="»"/>
              <a:defRPr sz="1800"/>
            </a:lvl7pPr>
            <a:lvl8pPr indent="-342900" lvl="7" marL="3657600" algn="l">
              <a:spcBef>
                <a:spcPts val="360"/>
              </a:spcBef>
              <a:spcAft>
                <a:spcPts val="0"/>
              </a:spcAft>
              <a:buClr>
                <a:srgbClr val="00308E"/>
              </a:buClr>
              <a:buSzPts val="1800"/>
              <a:buFont typeface="Arial"/>
              <a:buChar char="»"/>
              <a:defRPr sz="1800"/>
            </a:lvl8pPr>
            <a:lvl9pPr indent="-342900" lvl="8" marL="4114800" algn="l">
              <a:spcBef>
                <a:spcPts val="360"/>
              </a:spcBef>
              <a:spcAft>
                <a:spcPts val="0"/>
              </a:spcAft>
              <a:buClr>
                <a:srgbClr val="00308E"/>
              </a:buClr>
              <a:buSzPts val="1800"/>
              <a:buFont typeface="Arial"/>
              <a:buChar char="»"/>
              <a:defRPr sz="1800"/>
            </a:lvl9pPr>
          </a:lstStyle>
          <a:p/>
        </p:txBody>
      </p:sp>
      <p:sp>
        <p:nvSpPr>
          <p:cNvPr id="74" name="Google Shape;74;p30"/>
          <p:cNvSpPr txBox="1"/>
          <p:nvPr>
            <p:ph idx="2" type="body"/>
          </p:nvPr>
        </p:nvSpPr>
        <p:spPr>
          <a:xfrm>
            <a:off x="4305300" y="1524000"/>
            <a:ext cx="3467100" cy="464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308E"/>
              </a:buClr>
              <a:buSzPts val="2800"/>
              <a:buFont typeface="Arial"/>
              <a:buChar char="•"/>
              <a:defRPr sz="2800"/>
            </a:lvl1pPr>
            <a:lvl2pPr indent="-381000" lvl="1" marL="914400" algn="l">
              <a:spcBef>
                <a:spcPts val="480"/>
              </a:spcBef>
              <a:spcAft>
                <a:spcPts val="0"/>
              </a:spcAft>
              <a:buClr>
                <a:srgbClr val="00308E"/>
              </a:buClr>
              <a:buSzPts val="2400"/>
              <a:buFont typeface="Arial"/>
              <a:buChar char="–"/>
              <a:defRPr sz="2400"/>
            </a:lvl2pPr>
            <a:lvl3pPr indent="-355600" lvl="2" marL="1371600" algn="l">
              <a:spcBef>
                <a:spcPts val="400"/>
              </a:spcBef>
              <a:spcAft>
                <a:spcPts val="0"/>
              </a:spcAft>
              <a:buClr>
                <a:srgbClr val="00308E"/>
              </a:buClr>
              <a:buSzPts val="2000"/>
              <a:buFont typeface="Arial"/>
              <a:buChar char="•"/>
              <a:defRPr sz="2000"/>
            </a:lvl3pPr>
            <a:lvl4pPr indent="-342900" lvl="3" marL="1828800" algn="l">
              <a:spcBef>
                <a:spcPts val="360"/>
              </a:spcBef>
              <a:spcAft>
                <a:spcPts val="0"/>
              </a:spcAft>
              <a:buClr>
                <a:srgbClr val="00308E"/>
              </a:buClr>
              <a:buSzPts val="1800"/>
              <a:buFont typeface="Arial"/>
              <a:buChar char="–"/>
              <a:defRPr sz="1800"/>
            </a:lvl4pPr>
            <a:lvl5pPr indent="-342900" lvl="4" marL="2286000" algn="l">
              <a:spcBef>
                <a:spcPts val="360"/>
              </a:spcBef>
              <a:spcAft>
                <a:spcPts val="0"/>
              </a:spcAft>
              <a:buClr>
                <a:srgbClr val="00308E"/>
              </a:buClr>
              <a:buSzPts val="1800"/>
              <a:buFont typeface="Arial"/>
              <a:buChar char="»"/>
              <a:defRPr sz="1800"/>
            </a:lvl5pPr>
            <a:lvl6pPr indent="-342900" lvl="5" marL="2743200" algn="l">
              <a:spcBef>
                <a:spcPts val="360"/>
              </a:spcBef>
              <a:spcAft>
                <a:spcPts val="0"/>
              </a:spcAft>
              <a:buClr>
                <a:srgbClr val="00308E"/>
              </a:buClr>
              <a:buSzPts val="1800"/>
              <a:buFont typeface="Arial"/>
              <a:buChar char="»"/>
              <a:defRPr sz="1800"/>
            </a:lvl6pPr>
            <a:lvl7pPr indent="-342900" lvl="6" marL="3200400" algn="l">
              <a:spcBef>
                <a:spcPts val="360"/>
              </a:spcBef>
              <a:spcAft>
                <a:spcPts val="0"/>
              </a:spcAft>
              <a:buClr>
                <a:srgbClr val="00308E"/>
              </a:buClr>
              <a:buSzPts val="1800"/>
              <a:buFont typeface="Arial"/>
              <a:buChar char="»"/>
              <a:defRPr sz="1800"/>
            </a:lvl7pPr>
            <a:lvl8pPr indent="-342900" lvl="7" marL="3657600" algn="l">
              <a:spcBef>
                <a:spcPts val="360"/>
              </a:spcBef>
              <a:spcAft>
                <a:spcPts val="0"/>
              </a:spcAft>
              <a:buClr>
                <a:srgbClr val="00308E"/>
              </a:buClr>
              <a:buSzPts val="1800"/>
              <a:buFont typeface="Arial"/>
              <a:buChar char="»"/>
              <a:defRPr sz="1800"/>
            </a:lvl8pPr>
            <a:lvl9pPr indent="-342900" lvl="8" marL="4114800" algn="l">
              <a:spcBef>
                <a:spcPts val="360"/>
              </a:spcBef>
              <a:spcAft>
                <a:spcPts val="0"/>
              </a:spcAft>
              <a:buClr>
                <a:srgbClr val="00308E"/>
              </a:buClr>
              <a:buSzPts val="1800"/>
              <a:buFont typeface="Arial"/>
              <a:buChar char="»"/>
              <a:defRPr sz="1800"/>
            </a:lvl9pPr>
          </a:lstStyle>
          <a:p/>
        </p:txBody>
      </p:sp>
      <p:sp>
        <p:nvSpPr>
          <p:cNvPr id="75" name="Google Shape;75;p30"/>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308E"/>
              </a:buClr>
              <a:buSzPts val="3200"/>
              <a:buFont typeface="Arial"/>
              <a:buChar char="•"/>
              <a:defRPr sz="3200"/>
            </a:lvl1pPr>
            <a:lvl2pPr indent="-406400" lvl="1" marL="914400" algn="l">
              <a:spcBef>
                <a:spcPts val="560"/>
              </a:spcBef>
              <a:spcAft>
                <a:spcPts val="0"/>
              </a:spcAft>
              <a:buClr>
                <a:srgbClr val="00308E"/>
              </a:buClr>
              <a:buSzPts val="2800"/>
              <a:buFont typeface="Arial"/>
              <a:buChar char="–"/>
              <a:defRPr sz="2800"/>
            </a:lvl2pPr>
            <a:lvl3pPr indent="-381000" lvl="2" marL="1371600" algn="l">
              <a:spcBef>
                <a:spcPts val="480"/>
              </a:spcBef>
              <a:spcAft>
                <a:spcPts val="0"/>
              </a:spcAft>
              <a:buClr>
                <a:srgbClr val="00308E"/>
              </a:buClr>
              <a:buSzPts val="2400"/>
              <a:buFont typeface="Arial"/>
              <a:buChar char="•"/>
              <a:defRPr sz="2400"/>
            </a:lvl3pPr>
            <a:lvl4pPr indent="-355600" lvl="3" marL="1828800" algn="l">
              <a:spcBef>
                <a:spcPts val="400"/>
              </a:spcBef>
              <a:spcAft>
                <a:spcPts val="0"/>
              </a:spcAft>
              <a:buClr>
                <a:srgbClr val="00308E"/>
              </a:buClr>
              <a:buSzPts val="2000"/>
              <a:buFont typeface="Arial"/>
              <a:buChar char="–"/>
              <a:defRPr sz="2000"/>
            </a:lvl4pPr>
            <a:lvl5pPr indent="-355600" lvl="4" marL="2286000" algn="l">
              <a:spcBef>
                <a:spcPts val="400"/>
              </a:spcBef>
              <a:spcAft>
                <a:spcPts val="0"/>
              </a:spcAft>
              <a:buClr>
                <a:srgbClr val="00308E"/>
              </a:buClr>
              <a:buSzPts val="2000"/>
              <a:buFont typeface="Arial"/>
              <a:buChar char="»"/>
              <a:defRPr sz="2000"/>
            </a:lvl5pPr>
            <a:lvl6pPr indent="-355600" lvl="5" marL="2743200" algn="l">
              <a:spcBef>
                <a:spcPts val="400"/>
              </a:spcBef>
              <a:spcAft>
                <a:spcPts val="0"/>
              </a:spcAft>
              <a:buClr>
                <a:srgbClr val="00308E"/>
              </a:buClr>
              <a:buSzPts val="2000"/>
              <a:buFont typeface="Arial"/>
              <a:buChar char="»"/>
              <a:defRPr sz="2000"/>
            </a:lvl6pPr>
            <a:lvl7pPr indent="-355600" lvl="6" marL="3200400" algn="l">
              <a:spcBef>
                <a:spcPts val="400"/>
              </a:spcBef>
              <a:spcAft>
                <a:spcPts val="0"/>
              </a:spcAft>
              <a:buClr>
                <a:srgbClr val="00308E"/>
              </a:buClr>
              <a:buSzPts val="2000"/>
              <a:buFont typeface="Arial"/>
              <a:buChar char="»"/>
              <a:defRPr sz="2000"/>
            </a:lvl7pPr>
            <a:lvl8pPr indent="-355600" lvl="7" marL="3657600" algn="l">
              <a:spcBef>
                <a:spcPts val="400"/>
              </a:spcBef>
              <a:spcAft>
                <a:spcPts val="0"/>
              </a:spcAft>
              <a:buClr>
                <a:srgbClr val="00308E"/>
              </a:buClr>
              <a:buSzPts val="2000"/>
              <a:buFont typeface="Arial"/>
              <a:buChar char="»"/>
              <a:defRPr sz="2000"/>
            </a:lvl8pPr>
            <a:lvl9pPr indent="-355600" lvl="8" marL="4114800" algn="l">
              <a:spcBef>
                <a:spcPts val="400"/>
              </a:spcBef>
              <a:spcAft>
                <a:spcPts val="0"/>
              </a:spcAft>
              <a:buClr>
                <a:srgbClr val="00308E"/>
              </a:buClr>
              <a:buSzPts val="2000"/>
              <a:buFont typeface="Arial"/>
              <a:buChar char="»"/>
              <a:defRPr sz="2000"/>
            </a:lvl9pPr>
          </a:lstStyle>
          <a:p/>
        </p:txBody>
      </p:sp>
      <p:sp>
        <p:nvSpPr>
          <p:cNvPr id="87" name="Google Shape;8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308E"/>
              </a:buClr>
              <a:buSzPts val="1400"/>
              <a:buFont typeface="Arial"/>
              <a:buNone/>
              <a:defRPr sz="1400"/>
            </a:lvl1pPr>
            <a:lvl2pPr indent="-228600" lvl="1" marL="914400" algn="l">
              <a:spcBef>
                <a:spcPts val="240"/>
              </a:spcBef>
              <a:spcAft>
                <a:spcPts val="0"/>
              </a:spcAft>
              <a:buClr>
                <a:srgbClr val="00308E"/>
              </a:buClr>
              <a:buSzPts val="1200"/>
              <a:buFont typeface="Arial"/>
              <a:buNone/>
              <a:defRPr sz="1200"/>
            </a:lvl2pPr>
            <a:lvl3pPr indent="-228600" lvl="2" marL="1371600" algn="l">
              <a:spcBef>
                <a:spcPts val="200"/>
              </a:spcBef>
              <a:spcAft>
                <a:spcPts val="0"/>
              </a:spcAft>
              <a:buClr>
                <a:srgbClr val="00308E"/>
              </a:buClr>
              <a:buSzPts val="1000"/>
              <a:buFont typeface="Arial"/>
              <a:buNone/>
              <a:defRPr sz="1000"/>
            </a:lvl3pPr>
            <a:lvl4pPr indent="-228600" lvl="3" marL="1828800" algn="l">
              <a:spcBef>
                <a:spcPts val="180"/>
              </a:spcBef>
              <a:spcAft>
                <a:spcPts val="0"/>
              </a:spcAft>
              <a:buClr>
                <a:srgbClr val="00308E"/>
              </a:buClr>
              <a:buSzPts val="900"/>
              <a:buFont typeface="Arial"/>
              <a:buNone/>
              <a:defRPr sz="900"/>
            </a:lvl4pPr>
            <a:lvl5pPr indent="-228600" lvl="4" marL="2286000" algn="l">
              <a:spcBef>
                <a:spcPts val="180"/>
              </a:spcBef>
              <a:spcAft>
                <a:spcPts val="0"/>
              </a:spcAft>
              <a:buClr>
                <a:srgbClr val="00308E"/>
              </a:buClr>
              <a:buSzPts val="900"/>
              <a:buFont typeface="Arial"/>
              <a:buNone/>
              <a:defRPr sz="900"/>
            </a:lvl5pPr>
            <a:lvl6pPr indent="-228600" lvl="5" marL="2743200" algn="l">
              <a:spcBef>
                <a:spcPts val="180"/>
              </a:spcBef>
              <a:spcAft>
                <a:spcPts val="0"/>
              </a:spcAft>
              <a:buClr>
                <a:srgbClr val="00308E"/>
              </a:buClr>
              <a:buSzPts val="900"/>
              <a:buFont typeface="Arial"/>
              <a:buNone/>
              <a:defRPr sz="900"/>
            </a:lvl6pPr>
            <a:lvl7pPr indent="-228600" lvl="6" marL="3200400" algn="l">
              <a:spcBef>
                <a:spcPts val="180"/>
              </a:spcBef>
              <a:spcAft>
                <a:spcPts val="0"/>
              </a:spcAft>
              <a:buClr>
                <a:srgbClr val="00308E"/>
              </a:buClr>
              <a:buSzPts val="900"/>
              <a:buFont typeface="Arial"/>
              <a:buNone/>
              <a:defRPr sz="900"/>
            </a:lvl7pPr>
            <a:lvl8pPr indent="-228600" lvl="7" marL="3657600" algn="l">
              <a:spcBef>
                <a:spcPts val="180"/>
              </a:spcBef>
              <a:spcAft>
                <a:spcPts val="0"/>
              </a:spcAft>
              <a:buClr>
                <a:srgbClr val="00308E"/>
              </a:buClr>
              <a:buSzPts val="900"/>
              <a:buFont typeface="Arial"/>
              <a:buNone/>
              <a:defRPr sz="900"/>
            </a:lvl8pPr>
            <a:lvl9pPr indent="-228600" lvl="8" marL="4114800" algn="l">
              <a:spcBef>
                <a:spcPts val="180"/>
              </a:spcBef>
              <a:spcAft>
                <a:spcPts val="0"/>
              </a:spcAft>
              <a:buClr>
                <a:srgbClr val="00308E"/>
              </a:buClr>
              <a:buSzPts val="900"/>
              <a:buFont typeface="Arial"/>
              <a:buNone/>
              <a:defRPr sz="900"/>
            </a:lvl9pPr>
          </a:lstStyle>
          <a:p/>
        </p:txBody>
      </p:sp>
      <p:sp>
        <p:nvSpPr>
          <p:cNvPr id="88" name="Google Shape;88;p32"/>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p:nvPr>
            <p:ph idx="2" type="pic"/>
          </p:nvPr>
        </p:nvSpPr>
        <p:spPr>
          <a:xfrm>
            <a:off x="1792288" y="612775"/>
            <a:ext cx="5486400" cy="4114800"/>
          </a:xfrm>
          <a:prstGeom prst="rect">
            <a:avLst/>
          </a:prstGeom>
          <a:noFill/>
          <a:ln>
            <a:noFill/>
          </a:ln>
        </p:spPr>
      </p:sp>
      <p:sp>
        <p:nvSpPr>
          <p:cNvPr id="100" name="Google Shape;100;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308E"/>
              </a:buClr>
              <a:buSzPts val="1400"/>
              <a:buFont typeface="Arial"/>
              <a:buNone/>
              <a:defRPr sz="1400"/>
            </a:lvl1pPr>
            <a:lvl2pPr indent="-228600" lvl="1" marL="914400" algn="l">
              <a:spcBef>
                <a:spcPts val="240"/>
              </a:spcBef>
              <a:spcAft>
                <a:spcPts val="0"/>
              </a:spcAft>
              <a:buClr>
                <a:srgbClr val="00308E"/>
              </a:buClr>
              <a:buSzPts val="1200"/>
              <a:buFont typeface="Arial"/>
              <a:buNone/>
              <a:defRPr sz="1200"/>
            </a:lvl2pPr>
            <a:lvl3pPr indent="-228600" lvl="2" marL="1371600" algn="l">
              <a:spcBef>
                <a:spcPts val="200"/>
              </a:spcBef>
              <a:spcAft>
                <a:spcPts val="0"/>
              </a:spcAft>
              <a:buClr>
                <a:srgbClr val="00308E"/>
              </a:buClr>
              <a:buSzPts val="1000"/>
              <a:buFont typeface="Arial"/>
              <a:buNone/>
              <a:defRPr sz="1000"/>
            </a:lvl3pPr>
            <a:lvl4pPr indent="-228600" lvl="3" marL="1828800" algn="l">
              <a:spcBef>
                <a:spcPts val="180"/>
              </a:spcBef>
              <a:spcAft>
                <a:spcPts val="0"/>
              </a:spcAft>
              <a:buClr>
                <a:srgbClr val="00308E"/>
              </a:buClr>
              <a:buSzPts val="900"/>
              <a:buFont typeface="Arial"/>
              <a:buNone/>
              <a:defRPr sz="900"/>
            </a:lvl4pPr>
            <a:lvl5pPr indent="-228600" lvl="4" marL="2286000" algn="l">
              <a:spcBef>
                <a:spcPts val="180"/>
              </a:spcBef>
              <a:spcAft>
                <a:spcPts val="0"/>
              </a:spcAft>
              <a:buClr>
                <a:srgbClr val="00308E"/>
              </a:buClr>
              <a:buSzPts val="900"/>
              <a:buFont typeface="Arial"/>
              <a:buNone/>
              <a:defRPr sz="900"/>
            </a:lvl5pPr>
            <a:lvl6pPr indent="-228600" lvl="5" marL="2743200" algn="l">
              <a:spcBef>
                <a:spcPts val="180"/>
              </a:spcBef>
              <a:spcAft>
                <a:spcPts val="0"/>
              </a:spcAft>
              <a:buClr>
                <a:srgbClr val="00308E"/>
              </a:buClr>
              <a:buSzPts val="900"/>
              <a:buFont typeface="Arial"/>
              <a:buNone/>
              <a:defRPr sz="900"/>
            </a:lvl6pPr>
            <a:lvl7pPr indent="-228600" lvl="6" marL="3200400" algn="l">
              <a:spcBef>
                <a:spcPts val="180"/>
              </a:spcBef>
              <a:spcAft>
                <a:spcPts val="0"/>
              </a:spcAft>
              <a:buClr>
                <a:srgbClr val="00308E"/>
              </a:buClr>
              <a:buSzPts val="900"/>
              <a:buFont typeface="Arial"/>
              <a:buNone/>
              <a:defRPr sz="900"/>
            </a:lvl7pPr>
            <a:lvl8pPr indent="-228600" lvl="7" marL="3657600" algn="l">
              <a:spcBef>
                <a:spcPts val="180"/>
              </a:spcBef>
              <a:spcAft>
                <a:spcPts val="0"/>
              </a:spcAft>
              <a:buClr>
                <a:srgbClr val="00308E"/>
              </a:buClr>
              <a:buSzPts val="900"/>
              <a:buFont typeface="Arial"/>
              <a:buNone/>
              <a:defRPr sz="900"/>
            </a:lvl8pPr>
            <a:lvl9pPr indent="-228600" lvl="8" marL="4114800" algn="l">
              <a:spcBef>
                <a:spcPts val="180"/>
              </a:spcBef>
              <a:spcAft>
                <a:spcPts val="0"/>
              </a:spcAft>
              <a:buClr>
                <a:srgbClr val="00308E"/>
              </a:buClr>
              <a:buSzPts val="900"/>
              <a:buFont typeface="Arial"/>
              <a:buNone/>
              <a:defRPr sz="900"/>
            </a:lvl9pPr>
          </a:lstStyle>
          <a:p/>
        </p:txBody>
      </p:sp>
      <p:sp>
        <p:nvSpPr>
          <p:cNvPr id="101" name="Google Shape;101;p34"/>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2.xml"/><Relationship Id="rId4"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7.xml"/><Relationship Id="rId4"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8.xml"/><Relationship Id="rId4"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9.xml"/><Relationship Id="rId4"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0.xml"/><Relationship Id="rId4"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1" name="Google Shape;11;p19"/>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2" name="Google Shape;12;p19"/>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3" name="Google Shape;13;p19"/>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4" name="Google Shape;14;p19"/>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15" name="Google Shape;15;p19"/>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16" name="Google Shape;16;p19"/>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1"/>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3" name="Google Shape;23;p21"/>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24" name="Google Shape;24;p21"/>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5" name="Google Shape;25;p21"/>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26" name="Google Shape;26;p21"/>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27" name="Google Shape;27;p21"/>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28" name="Google Shape;28;p21"/>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 name="Shape 33"/>
        <p:cNvGrpSpPr/>
        <p:nvPr/>
      </p:nvGrpSpPr>
      <p:grpSpPr>
        <a:xfrm>
          <a:off x="0" y="0"/>
          <a:ext cx="0" cy="0"/>
          <a:chOff x="0" y="0"/>
          <a:chExt cx="0" cy="0"/>
        </a:xfrm>
      </p:grpSpPr>
      <p:sp>
        <p:nvSpPr>
          <p:cNvPr id="34" name="Google Shape;34;p23"/>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35" name="Google Shape;35;p23"/>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36" name="Google Shape;36;p23"/>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37" name="Google Shape;37;p23"/>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8" name="Google Shape;38;p23"/>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1" name="Shape 51"/>
        <p:cNvGrpSpPr/>
        <p:nvPr/>
      </p:nvGrpSpPr>
      <p:grpSpPr>
        <a:xfrm>
          <a:off x="0" y="0"/>
          <a:ext cx="0" cy="0"/>
          <a:chOff x="0" y="0"/>
          <a:chExt cx="0" cy="0"/>
        </a:xfrm>
      </p:grpSpPr>
      <p:sp>
        <p:nvSpPr>
          <p:cNvPr id="52" name="Google Shape;52;p2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53" name="Google Shape;53;p27"/>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54" name="Google Shape;54;p2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55" name="Google Shape;55;p27"/>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56" name="Google Shape;56;p27"/>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57" name="Google Shape;57;p27"/>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58" name="Google Shape;58;p27"/>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3" name="Shape 63"/>
        <p:cNvGrpSpPr/>
        <p:nvPr/>
      </p:nvGrpSpPr>
      <p:grpSpPr>
        <a:xfrm>
          <a:off x="0" y="0"/>
          <a:ext cx="0" cy="0"/>
          <a:chOff x="0" y="0"/>
          <a:chExt cx="0" cy="0"/>
        </a:xfrm>
      </p:grpSpPr>
      <p:sp>
        <p:nvSpPr>
          <p:cNvPr id="64" name="Google Shape;64;p29"/>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65" name="Google Shape;65;p29"/>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66" name="Google Shape;66;p29"/>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67" name="Google Shape;67;p29"/>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68" name="Google Shape;68;p29"/>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69" name="Google Shape;69;p29"/>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70" name="Google Shape;70;p29"/>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6" name="Shape 76"/>
        <p:cNvGrpSpPr/>
        <p:nvPr/>
      </p:nvGrpSpPr>
      <p:grpSpPr>
        <a:xfrm>
          <a:off x="0" y="0"/>
          <a:ext cx="0" cy="0"/>
          <a:chOff x="0" y="0"/>
          <a:chExt cx="0" cy="0"/>
        </a:xfrm>
      </p:grpSpPr>
      <p:sp>
        <p:nvSpPr>
          <p:cNvPr id="77" name="Google Shape;77;p31"/>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78" name="Google Shape;78;p31"/>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79" name="Google Shape;79;p31"/>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80" name="Google Shape;80;p31"/>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81" name="Google Shape;81;p31"/>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82" name="Google Shape;82;p31"/>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83" name="Google Shape;83;p31"/>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sp>
        <p:nvSpPr>
          <p:cNvPr id="90" name="Google Shape;90;p33"/>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91" name="Google Shape;91;p33"/>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92" name="Google Shape;92;p33"/>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93" name="Google Shape;93;p33"/>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94" name="Google Shape;94;p33"/>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95" name="Google Shape;95;p33"/>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96" name="Google Shape;96;p33"/>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2" name="Shape 102"/>
        <p:cNvGrpSpPr/>
        <p:nvPr/>
      </p:nvGrpSpPr>
      <p:grpSpPr>
        <a:xfrm>
          <a:off x="0" y="0"/>
          <a:ext cx="0" cy="0"/>
          <a:chOff x="0" y="0"/>
          <a:chExt cx="0" cy="0"/>
        </a:xfrm>
      </p:grpSpPr>
      <p:sp>
        <p:nvSpPr>
          <p:cNvPr id="103" name="Google Shape;103;p35"/>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04" name="Google Shape;104;p35"/>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05" name="Google Shape;105;p35"/>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06" name="Google Shape;106;p35"/>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07" name="Google Shape;107;p35"/>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108" name="Google Shape;108;p35"/>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109" name="Google Shape;109;p35"/>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4" name="Shape 114"/>
        <p:cNvGrpSpPr/>
        <p:nvPr/>
      </p:nvGrpSpPr>
      <p:grpSpPr>
        <a:xfrm>
          <a:off x="0" y="0"/>
          <a:ext cx="0" cy="0"/>
          <a:chOff x="0" y="0"/>
          <a:chExt cx="0" cy="0"/>
        </a:xfrm>
      </p:grpSpPr>
      <p:sp>
        <p:nvSpPr>
          <p:cNvPr id="115" name="Google Shape;115;p3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16" name="Google Shape;116;p37"/>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17" name="Google Shape;117;p3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18" name="Google Shape;118;p37"/>
          <p:cNvPicPr preferRelativeResize="0"/>
          <p:nvPr/>
        </p:nvPicPr>
        <p:blipFill rotWithShape="1">
          <a:blip r:embed="rId2">
            <a:alphaModFix/>
          </a:blip>
          <a:srcRect b="0" l="0" r="0" t="0"/>
          <a:stretch/>
        </p:blipFill>
        <p:spPr>
          <a:xfrm>
            <a:off x="428625" y="6072187"/>
            <a:ext cx="1928812" cy="561975"/>
          </a:xfrm>
          <a:prstGeom prst="rect">
            <a:avLst/>
          </a:prstGeom>
          <a:noFill/>
          <a:ln>
            <a:noFill/>
          </a:ln>
        </p:spPr>
      </p:pic>
      <p:sp>
        <p:nvSpPr>
          <p:cNvPr id="119" name="Google Shape;119;p37"/>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rgbClr val="00308E"/>
                </a:solidFill>
                <a:latin typeface="Arial"/>
                <a:ea typeface="Arial"/>
                <a:cs typeface="Arial"/>
                <a:sym typeface="Arial"/>
              </a:defRPr>
            </a:lvl9pPr>
          </a:lstStyle>
          <a:p/>
        </p:txBody>
      </p:sp>
      <p:sp>
        <p:nvSpPr>
          <p:cNvPr id="120" name="Google Shape;120;p37"/>
          <p:cNvSpPr txBox="1"/>
          <p:nvPr>
            <p:ph idx="1" type="body"/>
          </p:nvPr>
        </p:nvSpPr>
        <p:spPr>
          <a:xfrm>
            <a:off x="685800" y="1524000"/>
            <a:ext cx="7086600" cy="4648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1pPr>
            <a:lvl2pPr indent="-330200" lvl="1" marL="914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2pPr>
            <a:lvl3pPr indent="-330200" lvl="2" marL="1371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3pPr>
            <a:lvl4pPr indent="-330200" lvl="3" marL="1828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4pPr>
            <a:lvl5pPr indent="-330200" lvl="4" marL="22860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5pPr>
            <a:lvl6pPr indent="-330200" lvl="5" marL="27432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6pPr>
            <a:lvl7pPr indent="-330200" lvl="6" marL="32004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7pPr>
            <a:lvl8pPr indent="-330200" lvl="7" marL="36576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8pPr>
            <a:lvl9pPr indent="-330200" lvl="8" marL="4114800" marR="0" rtl="0" algn="l">
              <a:spcBef>
                <a:spcPts val="320"/>
              </a:spcBef>
              <a:spcAft>
                <a:spcPts val="0"/>
              </a:spcAft>
              <a:buClr>
                <a:srgbClr val="00308E"/>
              </a:buClr>
              <a:buSzPts val="1600"/>
              <a:buFont typeface="Arial"/>
              <a:buChar char="»"/>
              <a:defRPr b="0" i="0" sz="1600" u="none" cap="none" strike="noStrike">
                <a:solidFill>
                  <a:srgbClr val="00308E"/>
                </a:solidFill>
                <a:latin typeface="Arial"/>
                <a:ea typeface="Arial"/>
                <a:cs typeface="Arial"/>
                <a:sym typeface="Arial"/>
              </a:defRPr>
            </a:lvl9pPr>
          </a:lstStyle>
          <a:p/>
        </p:txBody>
      </p:sp>
      <p:sp>
        <p:nvSpPr>
          <p:cNvPr id="121" name="Google Shape;121;p37"/>
          <p:cNvSpPr txBox="1"/>
          <p:nvPr>
            <p:ph idx="12" type="sldNum"/>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1pPr>
            <a:lvl2pPr indent="0" lvl="1"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2pPr>
            <a:lvl3pPr indent="0" lvl="2"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3pPr>
            <a:lvl4pPr indent="0" lvl="3"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4pPr>
            <a:lvl5pPr indent="0" lvl="4"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5pPr>
            <a:lvl6pPr indent="0" lvl="5"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6pPr>
            <a:lvl7pPr indent="0" lvl="6"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7pPr>
            <a:lvl8pPr indent="0" lvl="7"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8pPr>
            <a:lvl9pPr indent="0" lvl="8" marL="0" marR="0" rtl="0" algn="r">
              <a:lnSpc>
                <a:spcPct val="100000"/>
              </a:lnSpc>
              <a:spcBef>
                <a:spcPts val="0"/>
              </a:spcBef>
              <a:spcAft>
                <a:spcPts val="0"/>
              </a:spcAft>
              <a:buClr>
                <a:srgbClr val="005BAB"/>
              </a:buClr>
              <a:buSzPts val="1200"/>
              <a:buFont typeface="Verdana"/>
              <a:buNone/>
              <a:defRPr b="1" i="0" sz="1200" u="none">
                <a:solidFill>
                  <a:srgbClr val="005BAB"/>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4.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27.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33.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14.png"/><Relationship Id="rId7"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4.png"/><Relationship Id="rId9" Type="http://schemas.openxmlformats.org/officeDocument/2006/relationships/image" Target="../media/image2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30.png"/><Relationship Id="rId8"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pic>
        <p:nvPicPr>
          <p:cNvPr id="131" name="Google Shape;131;p1"/>
          <p:cNvPicPr preferRelativeResize="0"/>
          <p:nvPr/>
        </p:nvPicPr>
        <p:blipFill rotWithShape="1">
          <a:blip r:embed="rId3">
            <a:alphaModFix/>
          </a:blip>
          <a:srcRect b="0" l="0" r="0" t="0"/>
          <a:stretch/>
        </p:blipFill>
        <p:spPr>
          <a:xfrm>
            <a:off x="6350" y="-26987"/>
            <a:ext cx="9144000" cy="6858000"/>
          </a:xfrm>
          <a:prstGeom prst="rect">
            <a:avLst/>
          </a:prstGeom>
          <a:noFill/>
          <a:ln>
            <a:noFill/>
          </a:ln>
        </p:spPr>
      </p:pic>
      <p:sp>
        <p:nvSpPr>
          <p:cNvPr id="132" name="Google Shape;132;p1"/>
          <p:cNvSpPr txBox="1"/>
          <p:nvPr/>
        </p:nvSpPr>
        <p:spPr>
          <a:xfrm>
            <a:off x="357187" y="5786437"/>
            <a:ext cx="3500437" cy="8572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33" name="Google Shape;133;p1"/>
          <p:cNvPicPr preferRelativeResize="0"/>
          <p:nvPr/>
        </p:nvPicPr>
        <p:blipFill rotWithShape="1">
          <a:blip r:embed="rId4">
            <a:alphaModFix/>
          </a:blip>
          <a:srcRect b="0" l="0" r="0" t="0"/>
          <a:stretch/>
        </p:blipFill>
        <p:spPr>
          <a:xfrm>
            <a:off x="428625" y="5857875"/>
            <a:ext cx="2640012" cy="769937"/>
          </a:xfrm>
          <a:prstGeom prst="rect">
            <a:avLst/>
          </a:prstGeom>
          <a:noFill/>
          <a:ln>
            <a:noFill/>
          </a:ln>
        </p:spPr>
      </p:pic>
      <p:sp>
        <p:nvSpPr>
          <p:cNvPr id="134" name="Google Shape;134;p1"/>
          <p:cNvSpPr txBox="1"/>
          <p:nvPr/>
        </p:nvSpPr>
        <p:spPr>
          <a:xfrm>
            <a:off x="3497262" y="752475"/>
            <a:ext cx="2746375" cy="1570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Century Gothic"/>
              <a:buNone/>
            </a:pPr>
            <a:r>
              <a:rPr b="0" i="0" lang="en-US" sz="3200" u="none">
                <a:solidFill>
                  <a:schemeClr val="lt1"/>
                </a:solidFill>
                <a:latin typeface="Century Gothic"/>
                <a:ea typeface="Century Gothic"/>
                <a:cs typeface="Century Gothic"/>
                <a:sym typeface="Century Gothic"/>
              </a:rPr>
              <a:t>INF 154 </a:t>
            </a:r>
            <a:endParaRPr/>
          </a:p>
          <a:p>
            <a:pPr indent="0" lvl="0" marL="0" marR="0" rtl="0" algn="ctr">
              <a:lnSpc>
                <a:spcPct val="100000"/>
              </a:lnSpc>
              <a:spcBef>
                <a:spcPts val="0"/>
              </a:spcBef>
              <a:spcAft>
                <a:spcPts val="0"/>
              </a:spcAft>
              <a:buClr>
                <a:schemeClr val="lt1"/>
              </a:buClr>
              <a:buSzPts val="3200"/>
              <a:buFont typeface="Century Gothic"/>
              <a:buNone/>
            </a:pPr>
            <a:r>
              <a:rPr b="0" i="0" lang="en-US" sz="3200" u="none">
                <a:solidFill>
                  <a:schemeClr val="lt1"/>
                </a:solidFill>
                <a:latin typeface="Century Gothic"/>
                <a:ea typeface="Century Gothic"/>
                <a:cs typeface="Century Gothic"/>
                <a:sym typeface="Century Gothic"/>
              </a:rPr>
              <a:t>PRACTICAL 1</a:t>
            </a:r>
            <a:endParaRPr/>
          </a:p>
          <a:p>
            <a:pPr indent="0" lvl="0" marL="0" marR="0" rtl="0" algn="ctr">
              <a:lnSpc>
                <a:spcPct val="100000"/>
              </a:lnSpc>
              <a:spcBef>
                <a:spcPts val="0"/>
              </a:spcBef>
              <a:spcAft>
                <a:spcPts val="0"/>
              </a:spcAft>
              <a:buClr>
                <a:schemeClr val="lt1"/>
              </a:buClr>
              <a:buSzPts val="3200"/>
              <a:buFont typeface="Century Gothic"/>
              <a:buNone/>
            </a:pPr>
            <a:r>
              <a:rPr b="0" i="0" lang="en-US" sz="3200" u="none">
                <a:solidFill>
                  <a:schemeClr val="lt1"/>
                </a:solidFill>
                <a:latin typeface="Century Gothic"/>
                <a:ea typeface="Century Gothic"/>
                <a:cs typeface="Century Gothic"/>
                <a:sym typeface="Century Gothic"/>
              </a:rPr>
              <a: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23" name="Google Shape;223;p10"/>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24" name="Google Shape;224;p10"/>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25" name="Google Shape;225;p10"/>
          <p:cNvSpPr txBox="1"/>
          <p:nvPr/>
        </p:nvSpPr>
        <p:spPr>
          <a:xfrm>
            <a:off x="428625" y="320675"/>
            <a:ext cx="40036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1b</a:t>
            </a:r>
            <a:endParaRPr/>
          </a:p>
        </p:txBody>
      </p:sp>
      <p:sp>
        <p:nvSpPr>
          <p:cNvPr id="226" name="Google Shape;226;p10"/>
          <p:cNvSpPr txBox="1"/>
          <p:nvPr>
            <p:ph idx="1" type="body"/>
          </p:nvPr>
        </p:nvSpPr>
        <p:spPr>
          <a:xfrm>
            <a:off x="0" y="619125"/>
            <a:ext cx="9144000" cy="536575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code: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Double-click on the ‘Turn On’ button to open its click event handler and add the following statement between the brackets: </a:t>
            </a:r>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27" name="Google Shape;227;p10"/>
          <p:cNvPicPr preferRelativeResize="0"/>
          <p:nvPr/>
        </p:nvPicPr>
        <p:blipFill rotWithShape="1">
          <a:blip r:embed="rId4">
            <a:alphaModFix/>
          </a:blip>
          <a:srcRect b="41595" l="30313" r="24801" t="23387"/>
          <a:stretch/>
        </p:blipFill>
        <p:spPr>
          <a:xfrm>
            <a:off x="428625" y="2205037"/>
            <a:ext cx="8320087" cy="352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33" name="Google Shape;233;p11"/>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34" name="Google Shape;234;p11"/>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35" name="Google Shape;235;p11"/>
          <p:cNvSpPr txBox="1"/>
          <p:nvPr/>
        </p:nvSpPr>
        <p:spPr>
          <a:xfrm>
            <a:off x="428625" y="320675"/>
            <a:ext cx="398780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1c</a:t>
            </a:r>
            <a:endParaRPr/>
          </a:p>
        </p:txBody>
      </p:sp>
      <p:sp>
        <p:nvSpPr>
          <p:cNvPr id="236" name="Google Shape;236;p11"/>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Objective: When the ‘Swap’ button is clicked, the characters from textBox1 should be removed from textBox1 and displayed in textBox2.  </a:t>
            </a:r>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37" name="Google Shape;237;p11"/>
          <p:cNvPicPr preferRelativeResize="0"/>
          <p:nvPr/>
        </p:nvPicPr>
        <p:blipFill rotWithShape="1">
          <a:blip r:embed="rId4">
            <a:alphaModFix/>
          </a:blip>
          <a:srcRect b="0" l="0" r="0" t="0"/>
          <a:stretch/>
        </p:blipFill>
        <p:spPr>
          <a:xfrm>
            <a:off x="309562" y="1685925"/>
            <a:ext cx="552450" cy="561975"/>
          </a:xfrm>
          <a:prstGeom prst="rect">
            <a:avLst/>
          </a:prstGeom>
          <a:noFill/>
          <a:ln>
            <a:noFill/>
          </a:ln>
        </p:spPr>
      </p:pic>
      <p:pic>
        <p:nvPicPr>
          <p:cNvPr id="238" name="Google Shape;238;p11"/>
          <p:cNvPicPr preferRelativeResize="0"/>
          <p:nvPr/>
        </p:nvPicPr>
        <p:blipFill rotWithShape="1">
          <a:blip r:embed="rId5">
            <a:alphaModFix/>
          </a:blip>
          <a:srcRect b="0" l="0" r="0" t="0"/>
          <a:stretch/>
        </p:blipFill>
        <p:spPr>
          <a:xfrm>
            <a:off x="4619625" y="1676400"/>
            <a:ext cx="561975" cy="552450"/>
          </a:xfrm>
          <a:prstGeom prst="rect">
            <a:avLst/>
          </a:prstGeom>
          <a:noFill/>
          <a:ln>
            <a:noFill/>
          </a:ln>
        </p:spPr>
      </p:pic>
      <p:pic>
        <p:nvPicPr>
          <p:cNvPr id="239" name="Google Shape;239;p11"/>
          <p:cNvPicPr preferRelativeResize="0"/>
          <p:nvPr/>
        </p:nvPicPr>
        <p:blipFill rotWithShape="1">
          <a:blip r:embed="rId6">
            <a:alphaModFix/>
          </a:blip>
          <a:srcRect b="38328" l="6687" r="53148" t="10780"/>
          <a:stretch/>
        </p:blipFill>
        <p:spPr>
          <a:xfrm>
            <a:off x="862012" y="1676400"/>
            <a:ext cx="3671887" cy="2616200"/>
          </a:xfrm>
          <a:prstGeom prst="rect">
            <a:avLst/>
          </a:prstGeom>
          <a:noFill/>
          <a:ln>
            <a:noFill/>
          </a:ln>
        </p:spPr>
      </p:pic>
      <p:pic>
        <p:nvPicPr>
          <p:cNvPr id="240" name="Google Shape;240;p11"/>
          <p:cNvPicPr preferRelativeResize="0"/>
          <p:nvPr/>
        </p:nvPicPr>
        <p:blipFill rotWithShape="1">
          <a:blip r:embed="rId7">
            <a:alphaModFix/>
          </a:blip>
          <a:srcRect b="38328" l="7206" r="53320" t="10780"/>
          <a:stretch/>
        </p:blipFill>
        <p:spPr>
          <a:xfrm>
            <a:off x="5224462" y="1697037"/>
            <a:ext cx="3609975" cy="2616200"/>
          </a:xfrm>
          <a:prstGeom prst="rect">
            <a:avLst/>
          </a:prstGeom>
          <a:noFill/>
          <a:ln>
            <a:noFill/>
          </a:ln>
        </p:spPr>
      </p:pic>
      <p:pic>
        <p:nvPicPr>
          <p:cNvPr descr="Badge 3 with solid fill" id="241" name="Google Shape;241;p11"/>
          <p:cNvPicPr preferRelativeResize="0"/>
          <p:nvPr/>
        </p:nvPicPr>
        <p:blipFill rotWithShape="1">
          <a:blip r:embed="rId8">
            <a:alphaModFix/>
          </a:blip>
          <a:srcRect b="0" l="0" r="0" t="0"/>
          <a:stretch/>
        </p:blipFill>
        <p:spPr>
          <a:xfrm>
            <a:off x="1219200" y="4364037"/>
            <a:ext cx="561975" cy="561975"/>
          </a:xfrm>
          <a:prstGeom prst="rect">
            <a:avLst/>
          </a:prstGeom>
          <a:noFill/>
          <a:ln>
            <a:noFill/>
          </a:ln>
        </p:spPr>
      </p:pic>
      <p:pic>
        <p:nvPicPr>
          <p:cNvPr id="242" name="Google Shape;242;p11"/>
          <p:cNvPicPr preferRelativeResize="0"/>
          <p:nvPr/>
        </p:nvPicPr>
        <p:blipFill rotWithShape="1">
          <a:blip r:embed="rId9">
            <a:alphaModFix/>
          </a:blip>
          <a:srcRect b="38794" l="6687" r="53148" t="10313"/>
          <a:stretch/>
        </p:blipFill>
        <p:spPr>
          <a:xfrm>
            <a:off x="2579687" y="4386262"/>
            <a:ext cx="3673475" cy="231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48" name="Google Shape;248;p12"/>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49" name="Google Shape;249;p12"/>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50" name="Google Shape;250;p12"/>
          <p:cNvSpPr txBox="1"/>
          <p:nvPr/>
        </p:nvSpPr>
        <p:spPr>
          <a:xfrm>
            <a:off x="428625" y="320675"/>
            <a:ext cx="4094162"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1c </a:t>
            </a:r>
            <a:endParaRPr/>
          </a:p>
        </p:txBody>
      </p:sp>
      <p:sp>
        <p:nvSpPr>
          <p:cNvPr id="251" name="Google Shape;251;p12"/>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Designing the form: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Add 2 button to your form. Change the name that will be displayed to the users and the name that will be used in the code to; ‘Develop Flu’ – ‘btnFlu’ and ‘Cure Flu’ – btnCure.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Add a  textbox to your form. Change the Name property that will be used in the code to; ‘txtBoxSentence’.</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Add 3 labels to the form. Change the Name and the Text properties that will be displayed as follows: ‘I’m sick. *Cough*’ – ‘lblPatientZero’, ‘I’m not sick’ – ‘lblPatientOne’ and ‘I’m not sick’ – ‘lblPatientTwo’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57" name="Google Shape;257;p13"/>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58" name="Google Shape;258;p13"/>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59" name="Google Shape;259;p13"/>
          <p:cNvSpPr txBox="1"/>
          <p:nvPr/>
        </p:nvSpPr>
        <p:spPr>
          <a:xfrm>
            <a:off x="428625" y="320675"/>
            <a:ext cx="398780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1c</a:t>
            </a:r>
            <a:endParaRPr/>
          </a:p>
        </p:txBody>
      </p:sp>
      <p:sp>
        <p:nvSpPr>
          <p:cNvPr id="260" name="Google Shape;260;p13"/>
          <p:cNvSpPr txBox="1"/>
          <p:nvPr>
            <p:ph idx="1" type="body"/>
          </p:nvPr>
        </p:nvSpPr>
        <p:spPr>
          <a:xfrm>
            <a:off x="0" y="619125"/>
            <a:ext cx="9144000" cy="536575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code: </a:t>
            </a:r>
            <a:endParaRPr/>
          </a:p>
          <a:p>
            <a:pPr indent="-127000" lvl="1" marL="4572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Double-click on the ‘Swap’ button to open its click event handler and add the following statement between the brackets: </a:t>
            </a:r>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61" name="Google Shape;261;p13"/>
          <p:cNvPicPr preferRelativeResize="0"/>
          <p:nvPr/>
        </p:nvPicPr>
        <p:blipFill rotWithShape="1">
          <a:blip r:embed="rId4">
            <a:alphaModFix/>
          </a:blip>
          <a:srcRect b="45797" l="31886" r="27162" t="28990"/>
          <a:stretch/>
        </p:blipFill>
        <p:spPr>
          <a:xfrm>
            <a:off x="398462" y="2136775"/>
            <a:ext cx="8440737" cy="35956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4"/>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67" name="Google Shape;267;p14"/>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68" name="Google Shape;268;p14"/>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69" name="Google Shape;269;p14"/>
          <p:cNvSpPr txBox="1"/>
          <p:nvPr/>
        </p:nvSpPr>
        <p:spPr>
          <a:xfrm>
            <a:off x="428625" y="320675"/>
            <a:ext cx="398780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1c</a:t>
            </a:r>
            <a:endParaRPr/>
          </a:p>
        </p:txBody>
      </p:sp>
      <p:sp>
        <p:nvSpPr>
          <p:cNvPr id="270" name="Google Shape;270;p14"/>
          <p:cNvSpPr txBox="1"/>
          <p:nvPr>
            <p:ph idx="1" type="body"/>
          </p:nvPr>
        </p:nvSpPr>
        <p:spPr>
          <a:xfrm>
            <a:off x="0" y="619125"/>
            <a:ext cx="9144000" cy="536575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code: </a:t>
            </a:r>
            <a:endParaRPr/>
          </a:p>
          <a:p>
            <a:pPr indent="-127000" lvl="1" marL="4572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Double-click on the ‘Cure’ button to open its click event handler and add the following statement between the brackets: </a:t>
            </a:r>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71" name="Google Shape;271;p14"/>
          <p:cNvPicPr preferRelativeResize="0"/>
          <p:nvPr/>
        </p:nvPicPr>
        <p:blipFill rotWithShape="1">
          <a:blip r:embed="rId4">
            <a:alphaModFix/>
          </a:blip>
          <a:srcRect b="57001" l="32480" r="27162" t="21986"/>
          <a:stretch/>
        </p:blipFill>
        <p:spPr>
          <a:xfrm>
            <a:off x="428625" y="2341562"/>
            <a:ext cx="8410575" cy="357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77" name="Google Shape;277;p15"/>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78" name="Google Shape;278;p15"/>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79" name="Google Shape;279;p15"/>
          <p:cNvSpPr txBox="1"/>
          <p:nvPr/>
        </p:nvSpPr>
        <p:spPr>
          <a:xfrm>
            <a:off x="428625" y="320675"/>
            <a:ext cx="40036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1d</a:t>
            </a:r>
            <a:endParaRPr/>
          </a:p>
        </p:txBody>
      </p:sp>
      <p:sp>
        <p:nvSpPr>
          <p:cNvPr id="280" name="Google Shape;280;p15"/>
          <p:cNvSpPr txBox="1"/>
          <p:nvPr>
            <p:ph idx="1" type="body"/>
          </p:nvPr>
        </p:nvSpPr>
        <p:spPr>
          <a:xfrm>
            <a:off x="268287" y="34607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Objective: When a button is clicked, a block should appear and change to that colour. (Like a traffic light).</a:t>
            </a:r>
            <a:endParaRPr/>
          </a:p>
        </p:txBody>
      </p:sp>
      <p:pic>
        <p:nvPicPr>
          <p:cNvPr id="281" name="Google Shape;281;p15"/>
          <p:cNvPicPr preferRelativeResize="0"/>
          <p:nvPr/>
        </p:nvPicPr>
        <p:blipFill rotWithShape="1">
          <a:blip r:embed="rId4">
            <a:alphaModFix/>
          </a:blip>
          <a:srcRect b="0" l="0" r="0" t="0"/>
          <a:stretch/>
        </p:blipFill>
        <p:spPr>
          <a:xfrm>
            <a:off x="249237" y="1276350"/>
            <a:ext cx="552450" cy="561975"/>
          </a:xfrm>
          <a:prstGeom prst="rect">
            <a:avLst/>
          </a:prstGeom>
          <a:noFill/>
          <a:ln>
            <a:noFill/>
          </a:ln>
        </p:spPr>
      </p:pic>
      <p:pic>
        <p:nvPicPr>
          <p:cNvPr id="282" name="Google Shape;282;p15"/>
          <p:cNvPicPr preferRelativeResize="0"/>
          <p:nvPr/>
        </p:nvPicPr>
        <p:blipFill rotWithShape="1">
          <a:blip r:embed="rId5">
            <a:alphaModFix/>
          </a:blip>
          <a:srcRect b="0" l="0" r="0" t="0"/>
          <a:stretch/>
        </p:blipFill>
        <p:spPr>
          <a:xfrm>
            <a:off x="4291012" y="1285875"/>
            <a:ext cx="561975" cy="552450"/>
          </a:xfrm>
          <a:prstGeom prst="rect">
            <a:avLst/>
          </a:prstGeom>
          <a:noFill/>
          <a:ln>
            <a:noFill/>
          </a:ln>
        </p:spPr>
      </p:pic>
      <p:pic>
        <p:nvPicPr>
          <p:cNvPr id="283" name="Google Shape;283;p15"/>
          <p:cNvPicPr preferRelativeResize="0"/>
          <p:nvPr/>
        </p:nvPicPr>
        <p:blipFill rotWithShape="1">
          <a:blip r:embed="rId6">
            <a:alphaModFix/>
          </a:blip>
          <a:srcRect b="33694" l="28125" r="38187" t="13583"/>
          <a:stretch/>
        </p:blipFill>
        <p:spPr>
          <a:xfrm>
            <a:off x="944562" y="1363662"/>
            <a:ext cx="3081337" cy="2711450"/>
          </a:xfrm>
          <a:prstGeom prst="rect">
            <a:avLst/>
          </a:prstGeom>
          <a:noFill/>
          <a:ln>
            <a:noFill/>
          </a:ln>
        </p:spPr>
      </p:pic>
      <p:pic>
        <p:nvPicPr>
          <p:cNvPr id="284" name="Google Shape;284;p15"/>
          <p:cNvPicPr preferRelativeResize="0"/>
          <p:nvPr/>
        </p:nvPicPr>
        <p:blipFill rotWithShape="1">
          <a:blip r:embed="rId7">
            <a:alphaModFix/>
          </a:blip>
          <a:srcRect b="33694" l="28125" r="38187" t="13583"/>
          <a:stretch/>
        </p:blipFill>
        <p:spPr>
          <a:xfrm>
            <a:off x="4892675" y="1371600"/>
            <a:ext cx="3079750" cy="2709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6"/>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90" name="Google Shape;290;p16"/>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91" name="Google Shape;291;p16"/>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92" name="Google Shape;292;p16"/>
          <p:cNvSpPr txBox="1"/>
          <p:nvPr/>
        </p:nvSpPr>
        <p:spPr>
          <a:xfrm>
            <a:off x="428625" y="320675"/>
            <a:ext cx="40036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1d</a:t>
            </a:r>
            <a:endParaRPr/>
          </a:p>
        </p:txBody>
      </p:sp>
      <p:sp>
        <p:nvSpPr>
          <p:cNvPr id="293" name="Google Shape;293;p16"/>
          <p:cNvSpPr txBox="1"/>
          <p:nvPr>
            <p:ph idx="1" type="body"/>
          </p:nvPr>
        </p:nvSpPr>
        <p:spPr>
          <a:xfrm>
            <a:off x="268287" y="34607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Objective: When a button is clicked, a block should appear and change to that colour. (Like a traffic light). </a:t>
            </a:r>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94" name="Google Shape;294;p16"/>
          <p:cNvPicPr preferRelativeResize="0"/>
          <p:nvPr/>
        </p:nvPicPr>
        <p:blipFill rotWithShape="1">
          <a:blip r:embed="rId4">
            <a:alphaModFix/>
          </a:blip>
          <a:srcRect b="34591" l="28125" r="38187" t="12687"/>
          <a:stretch/>
        </p:blipFill>
        <p:spPr>
          <a:xfrm>
            <a:off x="890587" y="1500187"/>
            <a:ext cx="3079750" cy="2709862"/>
          </a:xfrm>
          <a:prstGeom prst="rect">
            <a:avLst/>
          </a:prstGeom>
          <a:noFill/>
          <a:ln>
            <a:noFill/>
          </a:ln>
        </p:spPr>
      </p:pic>
      <p:pic>
        <p:nvPicPr>
          <p:cNvPr id="295" name="Google Shape;295;p16"/>
          <p:cNvPicPr preferRelativeResize="0"/>
          <p:nvPr/>
        </p:nvPicPr>
        <p:blipFill rotWithShape="1">
          <a:blip r:embed="rId5">
            <a:alphaModFix/>
          </a:blip>
          <a:srcRect b="34592" l="28125" r="38187" t="12477"/>
          <a:stretch/>
        </p:blipFill>
        <p:spPr>
          <a:xfrm>
            <a:off x="5003800" y="1524000"/>
            <a:ext cx="3081337" cy="2720975"/>
          </a:xfrm>
          <a:prstGeom prst="rect">
            <a:avLst/>
          </a:prstGeom>
          <a:noFill/>
          <a:ln>
            <a:noFill/>
          </a:ln>
        </p:spPr>
      </p:pic>
      <p:pic>
        <p:nvPicPr>
          <p:cNvPr id="296" name="Google Shape;296;p16"/>
          <p:cNvPicPr preferRelativeResize="0"/>
          <p:nvPr/>
        </p:nvPicPr>
        <p:blipFill rotWithShape="1">
          <a:blip r:embed="rId6">
            <a:alphaModFix/>
          </a:blip>
          <a:srcRect b="0" l="0" r="0" t="0"/>
          <a:stretch/>
        </p:blipFill>
        <p:spPr>
          <a:xfrm>
            <a:off x="225425" y="1341437"/>
            <a:ext cx="552450" cy="561975"/>
          </a:xfrm>
          <a:prstGeom prst="rect">
            <a:avLst/>
          </a:prstGeom>
          <a:noFill/>
          <a:ln>
            <a:noFill/>
          </a:ln>
        </p:spPr>
      </p:pic>
      <p:pic>
        <p:nvPicPr>
          <p:cNvPr id="297" name="Google Shape;297;p16"/>
          <p:cNvPicPr preferRelativeResize="0"/>
          <p:nvPr/>
        </p:nvPicPr>
        <p:blipFill rotWithShape="1">
          <a:blip r:embed="rId7">
            <a:alphaModFix/>
          </a:blip>
          <a:srcRect b="0" l="0" r="0" t="0"/>
          <a:stretch/>
        </p:blipFill>
        <p:spPr>
          <a:xfrm>
            <a:off x="4271962" y="1350962"/>
            <a:ext cx="561975" cy="55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303" name="Google Shape;303;p1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04" name="Google Shape;304;p17"/>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305" name="Google Shape;305;p17"/>
          <p:cNvSpPr txBox="1"/>
          <p:nvPr/>
        </p:nvSpPr>
        <p:spPr>
          <a:xfrm>
            <a:off x="428625" y="320675"/>
            <a:ext cx="40036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1d</a:t>
            </a:r>
            <a:endParaRPr/>
          </a:p>
        </p:txBody>
      </p:sp>
      <p:sp>
        <p:nvSpPr>
          <p:cNvPr id="306" name="Google Shape;306;p17"/>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Notes and tips: </a:t>
            </a:r>
            <a:endParaRPr/>
          </a:p>
          <a:p>
            <a:pPr indent="-127000" lvl="1" marL="45720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You should use a panel/s in order to create the traffic light simulation. </a:t>
            </a:r>
            <a:endParaRPr/>
          </a:p>
          <a:p>
            <a:pPr indent="-127000" lvl="1" marL="45720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When you click the ‘close’ button, the program will exit like when you click the red ‘x’ button. </a:t>
            </a:r>
            <a:endParaRPr/>
          </a:p>
          <a:p>
            <a:pPr indent="-127000" lvl="1" marL="45720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TIP: Look on the internet on how to close a form with 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312" name="Google Shape;312;p18"/>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13" name="Google Shape;313;p18"/>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314" name="Google Shape;314;p18"/>
          <p:cNvSpPr txBox="1"/>
          <p:nvPr/>
        </p:nvSpPr>
        <p:spPr>
          <a:xfrm>
            <a:off x="323850" y="1611312"/>
            <a:ext cx="7775575" cy="32575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Submit your Practical 1d project on ClickUP as Follows:</a:t>
            </a:r>
            <a:endParaRPr/>
          </a:p>
          <a:p>
            <a:pPr indent="-127000" lvl="1" marL="457200" marR="0" rtl="0" algn="l">
              <a:lnSpc>
                <a:spcPct val="80000"/>
              </a:lnSpc>
              <a:spcBef>
                <a:spcPts val="12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Due Date: 6 March 2023 - </a:t>
            </a:r>
            <a:r>
              <a:rPr b="1" lang="en-US" sz="2000">
                <a:solidFill>
                  <a:schemeClr val="dk1"/>
                </a:solidFill>
                <a:latin typeface="Calibri"/>
                <a:ea typeface="Calibri"/>
                <a:cs typeface="Calibri"/>
                <a:sym typeface="Calibri"/>
              </a:rPr>
              <a:t>08:30</a:t>
            </a:r>
            <a:r>
              <a:rPr b="1" i="0" lang="en-US" sz="2000" u="none" cap="none" strike="noStrike">
                <a:solidFill>
                  <a:schemeClr val="dk1"/>
                </a:solidFill>
                <a:latin typeface="Calibri"/>
                <a:ea typeface="Calibri"/>
                <a:cs typeface="Calibri"/>
                <a:sym typeface="Calibri"/>
              </a:rPr>
              <a:t>. </a:t>
            </a:r>
            <a:endParaRPr/>
          </a:p>
          <a:p>
            <a:pPr indent="-127000" lvl="1" marL="45720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Name your project, “</a:t>
            </a:r>
            <a:r>
              <a:rPr lang="en-US" sz="2000">
                <a:solidFill>
                  <a:schemeClr val="dk1"/>
                </a:solidFill>
                <a:latin typeface="Calibri"/>
                <a:ea typeface="Calibri"/>
                <a:cs typeface="Calibri"/>
                <a:sym typeface="Calibri"/>
              </a:rPr>
              <a:t>INF154Prac</a:t>
            </a:r>
            <a:r>
              <a:rPr b="0" i="0" lang="en-US" sz="2000" u="none" cap="none" strike="noStrike">
                <a:solidFill>
                  <a:schemeClr val="dk1"/>
                </a:solidFill>
                <a:latin typeface="Calibri"/>
                <a:ea typeface="Calibri"/>
                <a:cs typeface="Calibri"/>
                <a:sym typeface="Calibri"/>
              </a:rPr>
              <a:t>” and compress (zip folder) your project. </a:t>
            </a:r>
            <a:endParaRPr/>
          </a:p>
          <a:p>
            <a:pPr indent="-127000" lvl="1" marL="45720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Submit it under the Practical 1 submission link.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315" name="Google Shape;315;p18"/>
          <p:cNvSpPr txBox="1"/>
          <p:nvPr>
            <p:ph type="title"/>
          </p:nvPr>
        </p:nvSpPr>
        <p:spPr>
          <a:xfrm>
            <a:off x="685800" y="228600"/>
            <a:ext cx="6553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Century Gothic"/>
              <a:buNone/>
            </a:pPr>
            <a:r>
              <a:rPr b="1" i="0" lang="en-US" sz="3000" u="none">
                <a:solidFill>
                  <a:schemeClr val="dk1"/>
                </a:solidFill>
                <a:latin typeface="Century Gothic"/>
                <a:ea typeface="Century Gothic"/>
                <a:cs typeface="Century Gothic"/>
                <a:sym typeface="Century Gothic"/>
              </a:rPr>
              <a:t>Practical 1 Submission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685800" y="228600"/>
            <a:ext cx="82788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entury Gothic"/>
              <a:buNone/>
            </a:pPr>
            <a:r>
              <a:rPr b="1" i="0" lang="en-US" sz="2800" u="none">
                <a:solidFill>
                  <a:schemeClr val="dk1"/>
                </a:solidFill>
                <a:latin typeface="Century Gothic"/>
                <a:ea typeface="Century Gothic"/>
                <a:cs typeface="Century Gothic"/>
                <a:sym typeface="Century Gothic"/>
              </a:rPr>
              <a:t>At the end this practical you should be able</a:t>
            </a:r>
            <a:r>
              <a:rPr b="1" i="0" lang="en-US" sz="2800" u="none">
                <a:solidFill>
                  <a:schemeClr val="dk1"/>
                </a:solidFill>
                <a:latin typeface="Arial"/>
                <a:ea typeface="Arial"/>
                <a:cs typeface="Arial"/>
                <a:sym typeface="Arial"/>
              </a:rPr>
              <a:t>…</a:t>
            </a:r>
            <a:endParaRPr/>
          </a:p>
        </p:txBody>
      </p:sp>
      <p:sp>
        <p:nvSpPr>
          <p:cNvPr id="140" name="Google Shape;140;p2"/>
          <p:cNvSpPr txBox="1"/>
          <p:nvPr>
            <p:ph idx="1" type="body"/>
          </p:nvPr>
        </p:nvSpPr>
        <p:spPr>
          <a:xfrm>
            <a:off x="685800" y="1354137"/>
            <a:ext cx="7086600" cy="4111625"/>
          </a:xfrm>
          <a:prstGeom prst="rect">
            <a:avLst/>
          </a:prstGeom>
          <a:noFill/>
          <a:ln>
            <a:noFill/>
          </a:ln>
        </p:spPr>
        <p:txBody>
          <a:bodyPr anchorCtr="0" anchor="t" bIns="45700" lIns="91425" spcFirstLastPara="1" rIns="91425" wrap="square" tIns="45700">
            <a:noAutofit/>
          </a:bodyPr>
          <a:lstStyle/>
          <a:p>
            <a:pPr indent="-330200" lvl="1" marL="9144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457200" lvl="1" marL="9144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To set up your Windows Form project.</a:t>
            </a:r>
            <a:endParaRPr/>
          </a:p>
          <a:p>
            <a:pPr indent="-457200" lvl="1" marL="9144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Add the following controls; buttons, labels and textboxes. </a:t>
            </a:r>
            <a:endParaRPr/>
          </a:p>
          <a:p>
            <a:pPr indent="-457200" lvl="1" marL="9144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Edit the properties of buttons, labels and textboxes.</a:t>
            </a:r>
            <a:endParaRPr/>
          </a:p>
          <a:p>
            <a:pPr indent="-457200" lvl="1" marL="9144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Create a basic program using buttons, labels and textboxes. </a:t>
            </a:r>
            <a:endParaRPr/>
          </a:p>
          <a:p>
            <a:pPr indent="-457200" lvl="1" marL="9144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Investigate the meaning of keywords and learning how to understand the language. </a:t>
            </a:r>
            <a:endParaRPr/>
          </a:p>
          <a:p>
            <a:pPr indent="-457200" lvl="1" marL="9144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You will be taken through the process of building your Windows Forms Apps and get some hands on experience with C#.</a:t>
            </a:r>
            <a:endParaRPr/>
          </a:p>
        </p:txBody>
      </p:sp>
      <p:sp>
        <p:nvSpPr>
          <p:cNvPr id="141" name="Google Shape;141;p2"/>
          <p:cNvSpPr txBox="1"/>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147" name="Google Shape;147;p3"/>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48" name="Google Shape;148;p3"/>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149" name="Google Shape;149;p3"/>
          <p:cNvSpPr txBox="1"/>
          <p:nvPr/>
        </p:nvSpPr>
        <p:spPr>
          <a:xfrm>
            <a:off x="428625" y="320675"/>
            <a:ext cx="51085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What are we going to do?</a:t>
            </a:r>
            <a:endParaRPr/>
          </a:p>
        </p:txBody>
      </p:sp>
      <p:sp>
        <p:nvSpPr>
          <p:cNvPr id="150" name="Google Shape;150;p3"/>
          <p:cNvSpPr txBox="1"/>
          <p:nvPr>
            <p:ph idx="1" type="body"/>
          </p:nvPr>
        </p:nvSpPr>
        <p:spPr>
          <a:xfrm>
            <a:off x="323850" y="1212850"/>
            <a:ext cx="7086600" cy="200025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1" marL="74295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Prac 1a: Work with buttons and position of controls</a:t>
            </a:r>
            <a:endParaRPr/>
          </a:p>
          <a:p>
            <a:pPr indent="-285750" lvl="1" marL="74295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Prac 1b: Work with buttons and labels</a:t>
            </a:r>
            <a:endParaRPr/>
          </a:p>
          <a:p>
            <a:pPr indent="-285750" lvl="1" marL="74295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Prac 1c: Work with buttons and textboxes and labels</a:t>
            </a:r>
            <a:endParaRPr/>
          </a:p>
          <a:p>
            <a:pPr indent="-285750" lvl="1" marL="742950" marR="0" rtl="0" algn="l">
              <a:lnSpc>
                <a:spcPct val="80000"/>
              </a:lnSpc>
              <a:spcBef>
                <a:spcPts val="12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Prac 1d: Use all the work that has been previously covered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156" name="Google Shape;156;p4"/>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57" name="Google Shape;157;p4"/>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158" name="Google Shape;158;p4"/>
          <p:cNvSpPr txBox="1"/>
          <p:nvPr/>
        </p:nvSpPr>
        <p:spPr>
          <a:xfrm>
            <a:off x="428625" y="320675"/>
            <a:ext cx="410845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1a </a:t>
            </a:r>
            <a:endParaRPr/>
          </a:p>
        </p:txBody>
      </p:sp>
      <p:sp>
        <p:nvSpPr>
          <p:cNvPr id="159" name="Google Shape;159;p4"/>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Objective: When the ‘UP!’ button is clicked, the red square should move up and when the ‘DOWN!’ button is clicked, the red square should move down.</a:t>
            </a:r>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descr="Badge 1 with solid fill" id="160" name="Google Shape;160;p4"/>
          <p:cNvPicPr preferRelativeResize="0"/>
          <p:nvPr/>
        </p:nvPicPr>
        <p:blipFill rotWithShape="1">
          <a:blip r:embed="rId4">
            <a:alphaModFix/>
          </a:blip>
          <a:srcRect b="0" l="0" r="0" t="0"/>
          <a:stretch/>
        </p:blipFill>
        <p:spPr>
          <a:xfrm>
            <a:off x="198437" y="1658937"/>
            <a:ext cx="557212" cy="557212"/>
          </a:xfrm>
          <a:prstGeom prst="rect">
            <a:avLst/>
          </a:prstGeom>
          <a:noFill/>
          <a:ln>
            <a:noFill/>
          </a:ln>
        </p:spPr>
      </p:pic>
      <p:pic>
        <p:nvPicPr>
          <p:cNvPr descr="Badge with solid fill" id="161" name="Google Shape;161;p4"/>
          <p:cNvPicPr preferRelativeResize="0"/>
          <p:nvPr/>
        </p:nvPicPr>
        <p:blipFill rotWithShape="1">
          <a:blip r:embed="rId5">
            <a:alphaModFix/>
          </a:blip>
          <a:srcRect b="0" l="0" r="0" t="0"/>
          <a:stretch/>
        </p:blipFill>
        <p:spPr>
          <a:xfrm>
            <a:off x="3276600" y="4124325"/>
            <a:ext cx="557212" cy="557212"/>
          </a:xfrm>
          <a:prstGeom prst="rect">
            <a:avLst/>
          </a:prstGeom>
          <a:noFill/>
          <a:ln>
            <a:noFill/>
          </a:ln>
        </p:spPr>
      </p:pic>
      <p:pic>
        <p:nvPicPr>
          <p:cNvPr id="162" name="Google Shape;162;p4"/>
          <p:cNvPicPr preferRelativeResize="0"/>
          <p:nvPr/>
        </p:nvPicPr>
        <p:blipFill rotWithShape="1">
          <a:blip r:embed="rId6">
            <a:alphaModFix/>
          </a:blip>
          <a:srcRect b="41633" l="12400" r="50181" t="20564"/>
          <a:stretch/>
        </p:blipFill>
        <p:spPr>
          <a:xfrm>
            <a:off x="860425" y="1844675"/>
            <a:ext cx="3711575" cy="2111375"/>
          </a:xfrm>
          <a:prstGeom prst="rect">
            <a:avLst/>
          </a:prstGeom>
          <a:noFill/>
          <a:ln>
            <a:noFill/>
          </a:ln>
        </p:spPr>
      </p:pic>
      <p:pic>
        <p:nvPicPr>
          <p:cNvPr id="163" name="Google Shape;163;p4"/>
          <p:cNvPicPr preferRelativeResize="0"/>
          <p:nvPr/>
        </p:nvPicPr>
        <p:blipFill rotWithShape="1">
          <a:blip r:embed="rId7">
            <a:alphaModFix/>
          </a:blip>
          <a:srcRect b="41656" l="12582" r="49999" t="20541"/>
          <a:stretch/>
        </p:blipFill>
        <p:spPr>
          <a:xfrm>
            <a:off x="4102100" y="4124325"/>
            <a:ext cx="3887787" cy="233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169" name="Google Shape;169;p5"/>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70" name="Google Shape;170;p5"/>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171" name="Google Shape;171;p5"/>
          <p:cNvSpPr txBox="1"/>
          <p:nvPr/>
        </p:nvSpPr>
        <p:spPr>
          <a:xfrm>
            <a:off x="428625" y="320675"/>
            <a:ext cx="410845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1a </a:t>
            </a:r>
            <a:endParaRPr/>
          </a:p>
        </p:txBody>
      </p:sp>
      <p:sp>
        <p:nvSpPr>
          <p:cNvPr id="172" name="Google Shape;172;p5"/>
          <p:cNvSpPr txBox="1"/>
          <p:nvPr>
            <p:ph idx="1" type="body"/>
          </p:nvPr>
        </p:nvSpPr>
        <p:spPr>
          <a:xfrm>
            <a:off x="268287" y="522287"/>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Designing the form: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You can either double click on the button and it will be added to your form in the top left hand corner OR you can drag and drop the button.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To change the dimensions of the button, click on one of the squares surrounding the button and drag.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To change the name of the button that will be displayed to the user on the GUI (graphical user interface), navigate to the ‘Properties’ tab and find the row that is labelled ‘Text’. Change the name to ‘UP!’.  Repeat Step 1 – 3 for the “DOWN!” as well.</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To change the name of the button that will be used when coding, navigate to the section ‘Design’ within the ‘Properties’ tab and find the row ‘(Name)’. Name the button, btnUp (for the up button) and btnDown (for the down button).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 Drag or double click the panel to bring it onto the form. Now navigate to the ‘Appearance’ section of the ‘Properties’ tab and find the (BackColor) row. Click on the down arrow, click on the ‘Web’ tab and select the ‘IndianRed’ colour.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178" name="Google Shape;178;p6"/>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79" name="Google Shape;179;p6"/>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180" name="Google Shape;180;p6"/>
          <p:cNvSpPr txBox="1"/>
          <p:nvPr/>
        </p:nvSpPr>
        <p:spPr>
          <a:xfrm>
            <a:off x="428625" y="320675"/>
            <a:ext cx="410845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1a </a:t>
            </a:r>
            <a:endParaRPr/>
          </a:p>
        </p:txBody>
      </p:sp>
      <p:sp>
        <p:nvSpPr>
          <p:cNvPr id="181" name="Google Shape;181;p6"/>
          <p:cNvSpPr txBox="1"/>
          <p:nvPr>
            <p:ph idx="1" type="body"/>
          </p:nvPr>
        </p:nvSpPr>
        <p:spPr>
          <a:xfrm>
            <a:off x="0" y="619125"/>
            <a:ext cx="9144000" cy="536575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code: </a:t>
            </a:r>
            <a:endParaRPr/>
          </a:p>
          <a:p>
            <a:pPr indent="-127000" lvl="1" marL="4572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Double-click on the ‘UP!’ button to open its click event handler and add the following statement between the brackets: </a:t>
            </a:r>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Double-click on the ‘DOWN!’ button to open its click event handler and add the         following statement between the brackets: </a:t>
            </a:r>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182" name="Google Shape;182;p6"/>
          <p:cNvPicPr preferRelativeResize="0"/>
          <p:nvPr/>
        </p:nvPicPr>
        <p:blipFill rotWithShape="1">
          <a:blip r:embed="rId4">
            <a:alphaModFix/>
          </a:blip>
          <a:srcRect b="38794" l="13278" r="39761" t="46788"/>
          <a:stretch/>
        </p:blipFill>
        <p:spPr>
          <a:xfrm>
            <a:off x="684212" y="4484687"/>
            <a:ext cx="7866062" cy="1246187"/>
          </a:xfrm>
          <a:prstGeom prst="rect">
            <a:avLst/>
          </a:prstGeom>
          <a:noFill/>
          <a:ln>
            <a:noFill/>
          </a:ln>
        </p:spPr>
      </p:pic>
      <p:pic>
        <p:nvPicPr>
          <p:cNvPr id="183" name="Google Shape;183;p6"/>
          <p:cNvPicPr preferRelativeResize="0"/>
          <p:nvPr/>
        </p:nvPicPr>
        <p:blipFill rotWithShape="1">
          <a:blip r:embed="rId5">
            <a:alphaModFix/>
          </a:blip>
          <a:srcRect b="59803" l="12988" r="38188" t="26188"/>
          <a:stretch/>
        </p:blipFill>
        <p:spPr>
          <a:xfrm>
            <a:off x="684212" y="2205037"/>
            <a:ext cx="7866062" cy="12239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189" name="Google Shape;189;p7"/>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90" name="Google Shape;190;p7"/>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191" name="Google Shape;191;p7"/>
          <p:cNvSpPr txBox="1"/>
          <p:nvPr/>
        </p:nvSpPr>
        <p:spPr>
          <a:xfrm>
            <a:off x="428625" y="320675"/>
            <a:ext cx="410845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1b </a:t>
            </a:r>
            <a:endParaRPr/>
          </a:p>
        </p:txBody>
      </p:sp>
      <p:sp>
        <p:nvSpPr>
          <p:cNvPr id="192" name="Google Shape;192;p7"/>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Objective: When the “Turn Off” button is clicked, the text “It’s very dark in here” should appear while the “Yohhhhh, wasn’t there another label here” text will disappear and the button will be disabled. The background will also change to black. When the “Turn On” button is clicked, the text “Sometimes it sucks to not be seen” will appear and while the other text will disappear and the button will be disabled.</a:t>
            </a:r>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background will return back</a:t>
            </a:r>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white.</a:t>
            </a:r>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193" name="Google Shape;193;p7"/>
          <p:cNvPicPr preferRelativeResize="0"/>
          <p:nvPr/>
        </p:nvPicPr>
        <p:blipFill rotWithShape="1">
          <a:blip r:embed="rId4">
            <a:alphaModFix/>
          </a:blip>
          <a:srcRect b="0" l="0" r="0" t="0"/>
          <a:stretch/>
        </p:blipFill>
        <p:spPr>
          <a:xfrm>
            <a:off x="4295775" y="2357437"/>
            <a:ext cx="552450" cy="561975"/>
          </a:xfrm>
          <a:prstGeom prst="rect">
            <a:avLst/>
          </a:prstGeom>
          <a:noFill/>
          <a:ln>
            <a:noFill/>
          </a:ln>
        </p:spPr>
      </p:pic>
      <p:pic>
        <p:nvPicPr>
          <p:cNvPr id="194" name="Google Shape;194;p7"/>
          <p:cNvPicPr preferRelativeResize="0"/>
          <p:nvPr/>
        </p:nvPicPr>
        <p:blipFill rotWithShape="1">
          <a:blip r:embed="rId5">
            <a:alphaModFix/>
          </a:blip>
          <a:srcRect b="0" l="0" r="0" t="0"/>
          <a:stretch/>
        </p:blipFill>
        <p:spPr>
          <a:xfrm>
            <a:off x="268287" y="3432175"/>
            <a:ext cx="561975" cy="552450"/>
          </a:xfrm>
          <a:prstGeom prst="rect">
            <a:avLst/>
          </a:prstGeom>
          <a:noFill/>
          <a:ln>
            <a:noFill/>
          </a:ln>
        </p:spPr>
      </p:pic>
      <p:pic>
        <p:nvPicPr>
          <p:cNvPr descr="Badge 3 with solid fill" id="195" name="Google Shape;195;p7"/>
          <p:cNvPicPr preferRelativeResize="0"/>
          <p:nvPr/>
        </p:nvPicPr>
        <p:blipFill rotWithShape="1">
          <a:blip r:embed="rId6">
            <a:alphaModFix/>
          </a:blip>
          <a:srcRect b="0" l="0" r="0" t="0"/>
          <a:stretch/>
        </p:blipFill>
        <p:spPr>
          <a:xfrm>
            <a:off x="4024312" y="5976937"/>
            <a:ext cx="561975" cy="561975"/>
          </a:xfrm>
          <a:prstGeom prst="rect">
            <a:avLst/>
          </a:prstGeom>
          <a:noFill/>
          <a:ln>
            <a:noFill/>
          </a:ln>
        </p:spPr>
      </p:pic>
      <p:pic>
        <p:nvPicPr>
          <p:cNvPr id="196" name="Google Shape;196;p7"/>
          <p:cNvPicPr preferRelativeResize="0"/>
          <p:nvPr/>
        </p:nvPicPr>
        <p:blipFill rotWithShape="1">
          <a:blip r:embed="rId7">
            <a:alphaModFix/>
          </a:blip>
          <a:srcRect b="37246" l="28436" r="35824" t="24431"/>
          <a:stretch/>
        </p:blipFill>
        <p:spPr>
          <a:xfrm>
            <a:off x="946150" y="3548062"/>
            <a:ext cx="3359150" cy="2063750"/>
          </a:xfrm>
          <a:prstGeom prst="rect">
            <a:avLst/>
          </a:prstGeom>
          <a:noFill/>
          <a:ln>
            <a:noFill/>
          </a:ln>
        </p:spPr>
      </p:pic>
      <p:pic>
        <p:nvPicPr>
          <p:cNvPr id="197" name="Google Shape;197;p7"/>
          <p:cNvPicPr preferRelativeResize="0"/>
          <p:nvPr/>
        </p:nvPicPr>
        <p:blipFill rotWithShape="1">
          <a:blip r:embed="rId8">
            <a:alphaModFix/>
          </a:blip>
          <a:srcRect b="39303" l="28636" r="35823" t="24740"/>
          <a:stretch/>
        </p:blipFill>
        <p:spPr>
          <a:xfrm>
            <a:off x="4818062" y="4592637"/>
            <a:ext cx="3802062" cy="2036762"/>
          </a:xfrm>
          <a:prstGeom prst="rect">
            <a:avLst/>
          </a:prstGeom>
          <a:noFill/>
          <a:ln>
            <a:noFill/>
          </a:ln>
        </p:spPr>
      </p:pic>
      <p:pic>
        <p:nvPicPr>
          <p:cNvPr id="198" name="Google Shape;198;p7"/>
          <p:cNvPicPr preferRelativeResize="0"/>
          <p:nvPr/>
        </p:nvPicPr>
        <p:blipFill rotWithShape="1">
          <a:blip r:embed="rId9">
            <a:alphaModFix/>
          </a:blip>
          <a:srcRect b="44396" l="10415" r="54724" t="17785"/>
          <a:stretch/>
        </p:blipFill>
        <p:spPr>
          <a:xfrm>
            <a:off x="4873625" y="2565400"/>
            <a:ext cx="3746500" cy="180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04" name="Google Shape;204;p8"/>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05" name="Google Shape;205;p8"/>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06" name="Google Shape;206;p8"/>
          <p:cNvSpPr txBox="1"/>
          <p:nvPr/>
        </p:nvSpPr>
        <p:spPr>
          <a:xfrm>
            <a:off x="428625" y="320675"/>
            <a:ext cx="4108450"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1b </a:t>
            </a:r>
            <a:endParaRPr/>
          </a:p>
        </p:txBody>
      </p:sp>
      <p:sp>
        <p:nvSpPr>
          <p:cNvPr id="207" name="Google Shape;207;p8"/>
          <p:cNvSpPr txBox="1"/>
          <p:nvPr>
            <p:ph idx="1" type="body"/>
          </p:nvPr>
        </p:nvSpPr>
        <p:spPr>
          <a:xfrm>
            <a:off x="268287" y="619125"/>
            <a:ext cx="8570912" cy="5365750"/>
          </a:xfrm>
          <a:prstGeom prst="rect">
            <a:avLst/>
          </a:prstGeom>
          <a:noFill/>
          <a:ln>
            <a:noFill/>
          </a:ln>
        </p:spPr>
        <p:txBody>
          <a:bodyPr anchorCtr="0" anchor="t" bIns="45700" lIns="91425" spcFirstLastPara="1" rIns="91425" wrap="square" tIns="45700">
            <a:noAutofit/>
          </a:bodyPr>
          <a:lstStyle/>
          <a:p>
            <a:pPr indent="0" lvl="1" marL="45720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Designing the form: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Add 2 buttons to your form. Change the name that will be displayed to the users and the names that will be used in the code to; ‘Turn Off’ – ‘btnTurnOff’ and ‘Turn On’ – ‘btnTurnOn’.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 With regards to the button, ‘Turn Off’ – ‘btnTurnOff’. We need to change a behaviour property that will disable the button. Navigate to the ‘Behaviour’ section of the ‘Properties’ tab. Find the row that is labelled ‘Enabled’ and set it to ‘False’ using the dropdown. </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 Add two labels to your form. Change the text that will be displayed to the user and the name that will be used in the code to; ‘Yohhhhhhh, wasn’t there another label here’ – ‘lblBlack’. For the second label, you can leave the Text property as is. Just change the Name property to ‘lblWhite’.</a:t>
            </a:r>
            <a:endParaRPr/>
          </a:p>
          <a:p>
            <a:pPr indent="-127000" lvl="1" marL="457200" marR="0" rtl="0" algn="l">
              <a:lnSpc>
                <a:spcPct val="80000"/>
              </a:lnSpc>
              <a:spcBef>
                <a:spcPts val="12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 Change the lblWhite’s ForeColor property to ‘White’ which can be found in under the Web section of colours.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nvSpPr>
        <p:spPr>
          <a:xfrm>
            <a:off x="7010400" y="6248400"/>
            <a:ext cx="1828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5BAB"/>
              </a:buClr>
              <a:buSzPts val="1200"/>
              <a:buFont typeface="Verdana"/>
              <a:buNone/>
            </a:pPr>
            <a:fld id="{00000000-1234-1234-1234-123412341234}" type="slidenum">
              <a:rPr b="1" i="0" lang="en-US" sz="1200" u="none">
                <a:solidFill>
                  <a:srgbClr val="005BAB"/>
                </a:solidFill>
                <a:latin typeface="Verdana"/>
                <a:ea typeface="Verdana"/>
                <a:cs typeface="Verdana"/>
                <a:sym typeface="Verdana"/>
              </a:rPr>
              <a:t>‹#›</a:t>
            </a:fld>
            <a:endParaRPr/>
          </a:p>
        </p:txBody>
      </p:sp>
      <p:sp>
        <p:nvSpPr>
          <p:cNvPr id="213" name="Google Shape;213;p9"/>
          <p:cNvSpPr txBox="1"/>
          <p:nvPr/>
        </p:nvSpPr>
        <p:spPr>
          <a:xfrm>
            <a:off x="428625" y="6000750"/>
            <a:ext cx="2143125" cy="7143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214" name="Google Shape;214;p9"/>
          <p:cNvPicPr preferRelativeResize="0"/>
          <p:nvPr/>
        </p:nvPicPr>
        <p:blipFill rotWithShape="1">
          <a:blip r:embed="rId3">
            <a:alphaModFix/>
          </a:blip>
          <a:srcRect b="0" l="0" r="0" t="0"/>
          <a:stretch/>
        </p:blipFill>
        <p:spPr>
          <a:xfrm>
            <a:off x="428625" y="6072187"/>
            <a:ext cx="1928812" cy="561975"/>
          </a:xfrm>
          <a:prstGeom prst="rect">
            <a:avLst/>
          </a:prstGeom>
          <a:noFill/>
          <a:ln>
            <a:noFill/>
          </a:ln>
        </p:spPr>
      </p:pic>
      <p:sp>
        <p:nvSpPr>
          <p:cNvPr id="215" name="Google Shape;215;p9"/>
          <p:cNvSpPr txBox="1"/>
          <p:nvPr/>
        </p:nvSpPr>
        <p:spPr>
          <a:xfrm>
            <a:off x="428625" y="320675"/>
            <a:ext cx="4003675"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entury Gothic"/>
              <a:buNone/>
            </a:pPr>
            <a:r>
              <a:rPr b="0" i="0" lang="en-US" sz="3000" u="none">
                <a:solidFill>
                  <a:schemeClr val="dk1"/>
                </a:solidFill>
                <a:latin typeface="Century Gothic"/>
                <a:ea typeface="Century Gothic"/>
                <a:cs typeface="Century Gothic"/>
                <a:sym typeface="Century Gothic"/>
              </a:rPr>
              <a:t>Practical Exercise 1b</a:t>
            </a:r>
            <a:endParaRPr/>
          </a:p>
        </p:txBody>
      </p:sp>
      <p:sp>
        <p:nvSpPr>
          <p:cNvPr id="216" name="Google Shape;216;p9"/>
          <p:cNvSpPr txBox="1"/>
          <p:nvPr>
            <p:ph idx="1" type="body"/>
          </p:nvPr>
        </p:nvSpPr>
        <p:spPr>
          <a:xfrm>
            <a:off x="0" y="407987"/>
            <a:ext cx="9144000" cy="5664200"/>
          </a:xfrm>
          <a:prstGeom prst="rect">
            <a:avLst/>
          </a:prstGeom>
          <a:noFill/>
          <a:ln>
            <a:noFill/>
          </a:ln>
        </p:spPr>
        <p:txBody>
          <a:bodyPr anchorCtr="0" anchor="t" bIns="45700" lIns="91425" spcFirstLastPara="1" rIns="91425" wrap="square" tIns="45700">
            <a:noAutofit/>
          </a:bodyPr>
          <a:lstStyle/>
          <a:p>
            <a:pPr indent="-330200" lvl="2" marL="1314450" marR="0" rtl="0" algn="l">
              <a:lnSpc>
                <a:spcPct val="80000"/>
              </a:lnSpc>
              <a:spcBef>
                <a:spcPts val="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80000"/>
              </a:lnSpc>
              <a:spcBef>
                <a:spcPts val="12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code: </a:t>
            </a:r>
            <a:endParaRPr/>
          </a:p>
          <a:p>
            <a:pPr indent="-127000" lvl="1" marL="4572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Double-click on the ‘Turn Off’ button to open its click event handler and add the following statement between the brackets: </a:t>
            </a:r>
            <a:endParaRPr/>
          </a:p>
          <a:p>
            <a:pPr indent="0" lvl="1" marL="457200" marR="0" rtl="0" algn="l">
              <a:lnSpc>
                <a:spcPct val="100000"/>
              </a:lnSpc>
              <a:spcBef>
                <a:spcPts val="360"/>
              </a:spcBef>
              <a:spcAft>
                <a:spcPts val="0"/>
              </a:spcAft>
              <a:buClr>
                <a:srgbClr val="00308E"/>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342900" marR="0" rtl="0" algn="l">
              <a:spcBef>
                <a:spcPts val="400"/>
              </a:spcBef>
              <a:spcAft>
                <a:spcPts val="0"/>
              </a:spcAft>
              <a:buClr>
                <a:srgbClr val="00308E"/>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217" name="Google Shape;217;p9"/>
          <p:cNvPicPr preferRelativeResize="0"/>
          <p:nvPr/>
        </p:nvPicPr>
        <p:blipFill rotWithShape="1">
          <a:blip r:embed="rId4">
            <a:alphaModFix/>
          </a:blip>
          <a:srcRect b="37393" l="29119" r="25586" t="28990"/>
          <a:stretch/>
        </p:blipFill>
        <p:spPr>
          <a:xfrm>
            <a:off x="465137" y="1916112"/>
            <a:ext cx="8318500" cy="3598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6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8_Ppt0000004">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2009-11-13T08:42:19Z</dcterms:created>
  <dc:creator>UP Employee</dc:creator>
</cp:coreProperties>
</file>