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62FDA-C3A1-4485-94ED-8D5328978C71}" type="datetimeFigureOut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A8F7E-26DE-43B8-861F-88D6AF6B6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1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9D5E0-4F80-4C37-BE2D-2254170079DA}" type="datetimeFigureOut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21C67-2251-4F43-AF36-005A94535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E8BB8-8D90-489A-8AF2-46E7BE23BAFA}" type="datetimeFigureOut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94F58-CD59-4AA2-8C1F-6EBD5A9D7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0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807AF-0B8F-471E-BA59-6B19150596A0}" type="datetimeFigureOut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60B40-061E-4F84-BA61-C2718CEB9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3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4994-0678-42BF-89BB-2A2111B35EC2}" type="datetimeFigureOut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06023-F377-4656-8959-B78E94F88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4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9BFE4-6C92-46A8-952F-57A802E8789E}" type="datetimeFigureOut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23BD5-857C-4627-8055-65D381668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472BC-7C78-4A03-9929-F499D30448A0}" type="datetimeFigureOut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BC86D-773F-43FE-8E4D-65D76D8E0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73C6-0042-455E-8B2F-75B2189B5283}" type="datetimeFigureOut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5154C-27AA-41D7-A83F-562448F81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9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F7CCB-C2F4-44F8-A1ED-76504DF8BDBC}" type="datetimeFigureOut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D0B81-D738-47BD-B272-501509EDC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0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D84C3-2DCE-4BE0-9311-8CB1C190C7E8}" type="datetimeFigureOut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4EB9-794F-4DAA-84E7-248B4BED0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5DE9F-D025-4A96-9436-A9B54598C24A}" type="datetimeFigureOut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E42D6-2A26-479A-9B16-2F701678A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0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63F3F4-13F2-4143-9618-08A48950E4B2}" type="datetimeFigureOut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9A044B-FC12-4343-995C-1E329064C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WEB Design Project Proposal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/>
              <a:t>StyleNest</a:t>
            </a:r>
            <a:r>
              <a:rPr lang="en-US" dirty="0"/>
              <a:t> – An Ecommerce Platform for Trendy Clothing</a:t>
            </a:r>
          </a:p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/>
              <a:t>Deher Zainab (49710)</a:t>
            </a:r>
          </a:p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dirty="0"/>
          </a:p>
        </p:txBody>
      </p:sp>
      <p:pic>
        <p:nvPicPr>
          <p:cNvPr id="2052" name="Picture 3" descr="Riphah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33" t="4065" r="6926" b="4926"/>
          <a:stretch>
            <a:fillRect/>
          </a:stretch>
        </p:blipFill>
        <p:spPr bwMode="auto"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Create </a:t>
            </a:r>
            <a:r>
              <a:rPr lang="en-US" sz="2400" b="1" dirty="0" err="1"/>
              <a:t>StyleNest</a:t>
            </a:r>
            <a:r>
              <a:rPr lang="en-US" sz="2400" dirty="0"/>
              <a:t>, a stylish and responsive ecommerce site for selling clothing items: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Trend-focused UI/UX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Product filtering (size, color, category)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Customer account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Easy-to-use admin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Promotional features (sales, banners, new arrivals)</a:t>
            </a:r>
          </a:p>
          <a:p>
            <a:pPr eaLnBrk="1" hangingPunct="1"/>
            <a:endParaRPr lang="en-US" sz="240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4C2A8E4F-6B76-12D7-6BD8-F19D48798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Proposed Solution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Project Scope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9300F9-2FDD-032A-6C83-55D130AC4B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95400"/>
            <a:ext cx="822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Frontend: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Eye-catching responsive layout using HTML/CSS/JavaScript.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Backend: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Clothing inventory, user registration, order management (PHP)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MySQL for users, orders, and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Core Features: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Browse by category (Men, Women, Kids)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Add to cart,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wishlist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Size and color variations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Checkout with invoice generation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Admin control for product uploads and promotions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+mj-lt"/>
              </a:rPr>
              <a:t>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obile-friendly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Table of Content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Opportunity &amp; Stakeholders</a:t>
            </a:r>
          </a:p>
          <a:p>
            <a:pPr eaLnBrk="1" hangingPunct="1"/>
            <a:r>
              <a:rPr lang="en-US" dirty="0"/>
              <a:t>Existing Systems</a:t>
            </a:r>
          </a:p>
          <a:p>
            <a:pPr eaLnBrk="1" hangingPunct="1"/>
            <a:r>
              <a:rPr lang="en-US" dirty="0"/>
              <a:t>Problem Statement</a:t>
            </a:r>
          </a:p>
          <a:p>
            <a:pPr eaLnBrk="1" hangingPunct="1"/>
            <a:r>
              <a:rPr lang="en-US" dirty="0"/>
              <a:t>Proposed Solution</a:t>
            </a:r>
          </a:p>
          <a:p>
            <a:pPr eaLnBrk="1" hangingPunct="1"/>
            <a:r>
              <a:rPr lang="en-US" dirty="0"/>
              <a:t>Project 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Opportunity &amp; Stakeholders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3400" y="1371599"/>
            <a:ext cx="8229600" cy="5029201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Opportunity:</a:t>
            </a:r>
            <a:br>
              <a:rPr lang="en-US" sz="2400" dirty="0"/>
            </a:br>
            <a:r>
              <a:rPr lang="en-US" sz="2400" dirty="0"/>
              <a:t>Online fashion retail is booming, especially among Gen Z. </a:t>
            </a:r>
            <a:r>
              <a:rPr lang="en-US" sz="2400" dirty="0" err="1"/>
              <a:t>StyleNest</a:t>
            </a:r>
            <a:r>
              <a:rPr lang="en-US" sz="2400" dirty="0"/>
              <a:t> provides a dedicated platform for modern clothing trends with a seamless shopping experience.</a:t>
            </a:r>
          </a:p>
          <a:p>
            <a:pPr>
              <a:buNone/>
            </a:pPr>
            <a:r>
              <a:rPr lang="en-US" sz="2400" b="1" dirty="0"/>
              <a:t>Stakeholders: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Customers</a:t>
            </a:r>
            <a:r>
              <a:rPr lang="en-US" sz="2400" dirty="0"/>
              <a:t> – Looking for quality and stylish apparel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Brand Owner/Admin</a:t>
            </a:r>
            <a:r>
              <a:rPr lang="en-US" sz="2400" dirty="0"/>
              <a:t> – Manages clothing inventory, orders, and promotions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Delivery Partners</a:t>
            </a:r>
            <a:r>
              <a:rPr lang="en-US" sz="2400" dirty="0"/>
              <a:t> –Order fulfillment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Web Developers</a:t>
            </a:r>
            <a:r>
              <a:rPr lang="en-US" sz="2400" dirty="0"/>
              <a:t> – Maintain the platform and enhance functionality</a:t>
            </a:r>
          </a:p>
          <a:p>
            <a:pPr eaLnBrk="1" hangingPunct="1"/>
            <a:endParaRPr lang="en-US" sz="240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8109EB9B-FD02-5DF5-C084-6DF52E72F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33362"/>
            <a:ext cx="7772400" cy="13620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Opportunity &amp; Stakeholders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Existing 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To gather inspiration and understand current ecommerce trends, I visited well-known clothing brand websites such as </a:t>
            </a:r>
            <a:r>
              <a:rPr lang="en-US" sz="2400" b="1" dirty="0"/>
              <a:t>Generation</a:t>
            </a:r>
            <a:r>
              <a:rPr lang="en-US" sz="2400" dirty="0"/>
              <a:t>, </a:t>
            </a:r>
            <a:r>
              <a:rPr lang="en-US" sz="2400" b="1" dirty="0"/>
              <a:t>J.</a:t>
            </a:r>
            <a:r>
              <a:rPr lang="en-US" sz="2400" dirty="0"/>
              <a:t>, </a:t>
            </a:r>
            <a:r>
              <a:rPr lang="en-US" sz="2400" b="1" dirty="0"/>
              <a:t>Outfitters</a:t>
            </a:r>
            <a:r>
              <a:rPr lang="en-US" sz="2400" dirty="0"/>
              <a:t>, and </a:t>
            </a:r>
            <a:r>
              <a:rPr lang="en-US" sz="2400" b="1" dirty="0"/>
              <a:t>Batik</a:t>
            </a:r>
            <a:r>
              <a:rPr lang="en-US" sz="2400" dirty="0"/>
              <a:t>. These platforms provided valuable insights into layout design, user interface, product presentation, and overall customer experience. I aim to take inspiration from these websites while tailoring the design to suit the unique identity of my own clothing brand.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95EB92B-123E-6D58-5209-EE02BE62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3620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Existing Systems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Problem Statement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Problem Statement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Clothing brands without their own websites rely on third-party platforms with limited branding, high fees, and less customer retention. There's a need for a customizable, brand-focused ecommerce website tailored for fashion.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Proposed Solution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337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WEB Design Project Proposal</vt:lpstr>
      <vt:lpstr>Table of Content</vt:lpstr>
      <vt:lpstr>Opportunity &amp; Stakeholders</vt:lpstr>
      <vt:lpstr>Opportunity &amp; Stakeholders</vt:lpstr>
      <vt:lpstr>Existing Systems</vt:lpstr>
      <vt:lpstr>Existing Systems</vt:lpstr>
      <vt:lpstr>Problem Statement</vt:lpstr>
      <vt:lpstr>Problem Statement</vt:lpstr>
      <vt:lpstr>Proposed Solution</vt:lpstr>
      <vt:lpstr>Proposed Solution</vt:lpstr>
      <vt:lpstr>Project Scope</vt:lpstr>
      <vt:lpstr>Project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deher naqvi</cp:lastModifiedBy>
  <cp:revision>22</cp:revision>
  <dcterms:created xsi:type="dcterms:W3CDTF">2013-01-22T07:04:44Z</dcterms:created>
  <dcterms:modified xsi:type="dcterms:W3CDTF">2025-04-21T04:01:04Z</dcterms:modified>
</cp:coreProperties>
</file>