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1" r:id="rId1"/>
  </p:sldMasterIdLst>
  <p:sldIdLst>
    <p:sldId id="256" r:id="rId2"/>
  </p:sldIdLst>
  <p:sldSz cx="15113000" cy="10680700"/>
  <p:notesSz cx="15113000" cy="10680700"/>
  <p:defaultTextStyle>
    <a:defPPr>
      <a:defRPr kern="0"/>
    </a:def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inimized">
    <p:restoredLeft sz="3942"/>
    <p:restoredTop sz="90711" autoAdjust="0"/>
  </p:normalViewPr>
  <p:slideViewPr>
    <p:cSldViewPr>
      <p:cViewPr varScale="1">
        <p:scale>
          <a:sx n="100" d="100"/>
          <a:sy n="100" d="100"/>
        </p:scale>
        <p:origin x="1674" y="168"/>
      </p:cViewPr>
      <p:guideLst>
        <p:guide orient="horz" pos="3363"/>
        <p:guide pos="4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3475" y="3311017"/>
            <a:ext cx="12846050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6950" y="5981192"/>
            <a:ext cx="1057910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5650" y="2456561"/>
            <a:ext cx="6574155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3195" y="2456561"/>
            <a:ext cx="6574155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650" y="427228"/>
            <a:ext cx="1360170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50" y="2456561"/>
            <a:ext cx="1360170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38420" y="9933051"/>
            <a:ext cx="483616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5650" y="9933051"/>
            <a:ext cx="347599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81360" y="9933051"/>
            <a:ext cx="347599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2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54393" y="685050"/>
            <a:ext cx="13999451" cy="9182722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495499" y="9074150"/>
            <a:ext cx="4515980" cy="33855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거리 환경 개선 사업을 시작하기 원하는 지자체</a:t>
            </a:r>
            <a:endParaRPr lang="ko-KR" altLang="en-US" sz="1600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14" name="직사각형 3"/>
          <p:cNvSpPr/>
          <p:nvPr/>
        </p:nvSpPr>
        <p:spPr>
          <a:xfrm>
            <a:off x="7556500" y="8312150"/>
            <a:ext cx="1524000" cy="110055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주민들이 직접 불법행위를 신고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직사각형 4"/>
          <p:cNvSpPr/>
          <p:nvPr/>
        </p:nvSpPr>
        <p:spPr>
          <a:xfrm>
            <a:off x="12509500" y="8312150"/>
            <a:ext cx="1524000" cy="1100554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단속을 통한 불법행위 적발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1917700" y="8312150"/>
            <a:ext cx="774571" cy="33855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600">
                <a:solidFill>
                  <a:srgbClr val="000000"/>
                </a:solidFill>
                <a:latin typeface="맑은 고딕"/>
                <a:ea typeface="맑은 고딕"/>
              </a:rPr>
              <a:t>Zenith</a:t>
            </a:r>
            <a:endParaRPr lang="ko-KR" altLang="en-US" sz="1600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1720928" y="8693150"/>
            <a:ext cx="2175596" cy="33855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불법행위 단속 시스템</a:t>
            </a:r>
            <a:endParaRPr lang="ko-KR" altLang="en-US" sz="1600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18" name="직사각형 6"/>
          <p:cNvSpPr/>
          <p:nvPr/>
        </p:nvSpPr>
        <p:spPr>
          <a:xfrm>
            <a:off x="1023413" y="3463994"/>
            <a:ext cx="2175596" cy="5334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직사각형 7"/>
          <p:cNvSpPr/>
          <p:nvPr/>
        </p:nvSpPr>
        <p:spPr>
          <a:xfrm>
            <a:off x="1217187" y="6481021"/>
            <a:ext cx="2175596" cy="5334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직사각형 9"/>
          <p:cNvSpPr/>
          <p:nvPr/>
        </p:nvSpPr>
        <p:spPr>
          <a:xfrm>
            <a:off x="4367721" y="5045813"/>
            <a:ext cx="2579179" cy="5334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직사각형 11"/>
          <p:cNvSpPr/>
          <p:nvPr/>
        </p:nvSpPr>
        <p:spPr>
          <a:xfrm>
            <a:off x="8326437" y="3698500"/>
            <a:ext cx="2438400" cy="5334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직사각형 12"/>
          <p:cNvSpPr/>
          <p:nvPr/>
        </p:nvSpPr>
        <p:spPr>
          <a:xfrm>
            <a:off x="8348502" y="6395410"/>
            <a:ext cx="2438400" cy="5334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직사각형 13"/>
          <p:cNvSpPr/>
          <p:nvPr/>
        </p:nvSpPr>
        <p:spPr>
          <a:xfrm>
            <a:off x="11991385" y="5033851"/>
            <a:ext cx="1524000" cy="5334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algn="ctr">
              <a:defRPr/>
            </a:pPr>
            <a:endParaRPr lang="ko-KR" altLang="en-US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4" name="TextBox 14"/>
          <p:cNvSpPr txBox="1"/>
          <p:nvPr/>
        </p:nvSpPr>
        <p:spPr>
          <a:xfrm>
            <a:off x="698500" y="2540664"/>
            <a:ext cx="3148732" cy="267765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</a:rPr>
              <a:t>Benefit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기존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(cctv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감시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에 비해 더 빠르고 신속한 불법투기 정보 기록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단속이 자주 되는 지역 및 시간대를 추천해 인력 낭비 감소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더 실효적인 불법투기 포착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25" name="TextBox 15"/>
          <p:cNvSpPr txBox="1"/>
          <p:nvPr/>
        </p:nvSpPr>
        <p:spPr>
          <a:xfrm>
            <a:off x="698500" y="5264150"/>
            <a:ext cx="3148732" cy="267765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</a:rPr>
              <a:t>Features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쓰레기를 불법투기 탐지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및 경고 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주로 단속되는 지역 및 시간대 감지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불법투기 탐지하였을 때의 위치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시간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날짜 정보를 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DB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에 저장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342900" indent="-342900">
              <a:buFontTx/>
              <a:buChar char="-"/>
              <a:defRPr/>
            </a:pP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</p:txBody>
      </p:sp>
      <p:sp>
        <p:nvSpPr>
          <p:cNvPr id="26" name="TextBox 16"/>
          <p:cNvSpPr txBox="1"/>
          <p:nvPr/>
        </p:nvSpPr>
        <p:spPr>
          <a:xfrm>
            <a:off x="3847232" y="2520950"/>
            <a:ext cx="3164248" cy="276998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</a:rPr>
              <a:t>Experience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기존보다 편리하고 효율적인 불법투기 단속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342900" indent="-342900">
              <a:buFont typeface="Arial"/>
              <a:buChar char="•"/>
              <a:defRPr/>
            </a:pPr>
            <a:endParaRPr lang="en-US" altLang="ko-KR" sz="240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언제든지 열람 가능한 불법 투기 데이터 기록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342900" indent="-342900">
              <a:buFont typeface="Arial"/>
              <a:buChar char="•"/>
              <a:defRPr/>
            </a:pP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제품 설치 이전보다 감소한 불법 투기 행위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10187199" y="2487503"/>
            <a:ext cx="1247501" cy="4616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</a:rPr>
              <a:t>Want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7782451" y="5300551"/>
            <a:ext cx="3819677" cy="160043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</a:rPr>
              <a:t>Needs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불법투기를 감시하여 단속하는 시스템</a:t>
            </a:r>
            <a:endParaRPr lang="ko-KR" altLang="en-US">
              <a:solidFill>
                <a:srgbClr val="000000"/>
              </a:solidFill>
              <a:latin typeface="Calibri"/>
              <a:ea typeface="맑은 고딕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불법투기 한 시간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위치 등의 정보를 저장할 수 있는 시스템</a:t>
            </a:r>
            <a:endParaRPr lang="en-US" altLang="ko-KR" sz="20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9" name="TextBox 19"/>
          <p:cNvSpPr txBox="1"/>
          <p:nvPr/>
        </p:nvSpPr>
        <p:spPr>
          <a:xfrm>
            <a:off x="12558504" y="3534011"/>
            <a:ext cx="1033304" cy="4616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</a:rPr>
              <a:t>Fears</a:t>
            </a:r>
            <a:endParaRPr lang="en-US" altLang="ko-KR" sz="2400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0" name="TextBox 20"/>
          <p:cNvSpPr txBox="1"/>
          <p:nvPr/>
        </p:nvSpPr>
        <p:spPr>
          <a:xfrm>
            <a:off x="8741330" y="6829755"/>
            <a:ext cx="3649616" cy="9233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8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불법투기를 할 시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소리가 들리며 경고를 할 수 있는 시스템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1" name="TextBox 22"/>
          <p:cNvSpPr txBox="1"/>
          <p:nvPr/>
        </p:nvSpPr>
        <p:spPr>
          <a:xfrm>
            <a:off x="8171708" y="3556326"/>
            <a:ext cx="3819677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단속이 자주 되는 시간대</a:t>
            </a:r>
            <a:r>
              <a:rPr lang="en-US" altLang="ko-KR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장소를 추천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2" name="TextBox 24"/>
          <p:cNvSpPr txBox="1"/>
          <p:nvPr/>
        </p:nvSpPr>
        <p:spPr>
          <a:xfrm>
            <a:off x="8611903" y="2962055"/>
            <a:ext cx="4126197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불법투기 행위 자체를 포착하여 불법투기를 할 때만 경고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7689600" y="4182984"/>
            <a:ext cx="4047214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Calibri"/>
                <a:ea typeface="맑은 고딕"/>
              </a:rPr>
              <a:t>불법투기 뿐만 아니라 흡연도 탐지하는 다용도 단속 시스템</a:t>
            </a:r>
            <a:endParaRPr lang="en-US" altLang="ko-KR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31"/>
          <p:cNvSpPr txBox="1"/>
          <p:nvPr/>
        </p:nvSpPr>
        <p:spPr>
          <a:xfrm>
            <a:off x="11875445" y="4022626"/>
            <a:ext cx="2080693" cy="252866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buFont typeface="Arial"/>
              <a:buChar char="•"/>
              <a:defRPr/>
            </a:pP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자동 단속을 하더라도 과태료 부과는 사람이 직접 해야한다</a:t>
            </a:r>
            <a:r>
              <a:rPr lang="en-US" altLang="ko-KR" sz="1600">
                <a:solidFill>
                  <a:srgbClr val="000000"/>
                </a:solidFill>
                <a:latin typeface="Calibri"/>
                <a:ea typeface="맑은 고딕"/>
              </a:rPr>
              <a:t>.</a:t>
            </a:r>
            <a:endParaRPr lang="en-US" altLang="ko-KR" sz="1600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불법투기 한 인물 알 수 없음</a:t>
            </a:r>
            <a:r>
              <a:rPr lang="en-US" altLang="ko-KR" sz="1600">
                <a:solidFill>
                  <a:srgbClr val="000000"/>
                </a:solidFill>
                <a:latin typeface="Calibri"/>
                <a:ea typeface="맑은 고딕"/>
              </a:rPr>
              <a:t>.</a:t>
            </a:r>
            <a:endParaRPr lang="en-US" altLang="ko-KR" sz="1600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1600">
                <a:solidFill>
                  <a:srgbClr val="000000"/>
                </a:solidFill>
                <a:latin typeface="Calibri"/>
                <a:ea typeface="맑은 고딕"/>
              </a:rPr>
              <a:t>경고할때 발생하는 어쩔 수 없는 소음</a:t>
            </a:r>
            <a:endParaRPr lang="ko-KR" altLang="en-US" sz="1600">
              <a:solidFill>
                <a:srgbClr val="000000"/>
              </a:solidFill>
              <a:latin typeface="Calibri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sz="1600">
              <a:solidFill>
                <a:srgbClr val="000000"/>
              </a:solidFill>
              <a:latin typeface="Calibri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140</ep:Words>
  <ep:PresentationFormat>사용자 지정</ep:PresentationFormat>
  <ep:Paragraphs>29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Theme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2023-06-25T14:04:39.000</dcterms:created>
  <dc:creator>cease</dc:creator>
  <cp:lastModifiedBy>82106</cp:lastModifiedBy>
  <dcterms:modified xsi:type="dcterms:W3CDTF">2023-07-02T05:44:44.975</dcterms:modified>
  <cp:revision>8</cp:revision>
  <dc:title>PowerPoint 프레젠테이션</dc:title>
  <cp:version/>
</cp:coreProperties>
</file>