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7" r:id="rId1"/>
  </p:sldMasterIdLst>
  <p:sldIdLst>
    <p:sldId id="256" r:id="rId2"/>
  </p:sldIdLst>
  <p:sldSz cx="15113000" cy="10680700"/>
  <p:notesSz cx="15113000" cy="10680700"/>
  <p:defaultTextStyle>
    <a:defPPr>
      <a:defRPr kern="0"/>
    </a:def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0711" autoAdjust="0"/>
  </p:normalViewPr>
  <p:slideViewPr>
    <p:cSldViewPr>
      <p:cViewPr varScale="1">
        <p:scale>
          <a:sx n="100" d="100"/>
          <a:sy n="100" d="100"/>
        </p:scale>
        <p:origin x="2532" y="1290"/>
      </p:cViewPr>
      <p:guideLst>
        <p:guide orient="horz" pos="3362"/>
        <p:guide pos="47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3475" y="3311017"/>
            <a:ext cx="12846050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6950" y="5981192"/>
            <a:ext cx="1057910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5650" y="2456561"/>
            <a:ext cx="6574155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3195" y="2456561"/>
            <a:ext cx="6574155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650" y="427228"/>
            <a:ext cx="1360170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50" y="2456561"/>
            <a:ext cx="1360170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38420" y="9933051"/>
            <a:ext cx="483616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5650" y="9933051"/>
            <a:ext cx="347599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81360" y="9933051"/>
            <a:ext cx="347599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6" descr="텍스트, 스크린샷, 평행, 직사각형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" y="-1"/>
            <a:ext cx="15113001" cy="10680701"/>
          </a:xfrm>
          <a:prstGeom prst="rect">
            <a:avLst/>
          </a:prstGeom>
        </p:spPr>
      </p:pic>
      <p:sp>
        <p:nvSpPr>
          <p:cNvPr id="9" name="TextBox 1"/>
          <p:cNvSpPr txBox="1"/>
          <p:nvPr/>
        </p:nvSpPr>
        <p:spPr>
          <a:xfrm>
            <a:off x="622300" y="1530350"/>
            <a:ext cx="2667000" cy="563231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기존의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CCTV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를 통한 불법투기 단속은 비효율적이고 인력낭비가 심했음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기존의 불법투기단속 시스템은 접근하기만 하면 경고음이 울려 소음이 심했음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위와 같은 문제들은 이동식 불법 투기 단속 시스템으로 해결하고자 하였지만 설치비용대비 실제단속효과는 미미하다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622300" y="7485618"/>
            <a:ext cx="6858000" cy="9233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고정비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임대료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직원 인건비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서버유지비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보험료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통신비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수도료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전기료 등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변동비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기기재료비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포장 및 운반비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광고비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보관료 등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7480300" y="7485618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자동 단속 시스템 기기 판매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3289300" y="1715016"/>
            <a:ext cx="2667000" cy="230832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자동 단속 시스템으로 쓰레기 버리는 모션을 감지하여 단속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주요 단속 시간대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장소 추천 기능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단속 후 정보를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DB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에 저장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3289300" y="4624903"/>
            <a:ext cx="2667000" cy="233910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자동 단속 시스템 기기의 실제 판매량</a:t>
            </a:r>
            <a:endParaRPr lang="ko-KR" altLang="en-US" sz="1600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클라이언트 프로그램 다운로드 수</a:t>
            </a:r>
            <a:endParaRPr lang="ko-KR" altLang="en-US" sz="1600">
              <a:solidFill>
                <a:srgbClr val="000000"/>
              </a:solidFill>
              <a:latin typeface="Calibri"/>
              <a:ea typeface="맑은 고딕"/>
            </a:endParaRPr>
          </a:p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개발목표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카메라를 통한 </a:t>
            </a: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쓰레기 불법 투기행위</a:t>
            </a: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</a:rPr>
              <a:t>’ </a:t>
            </a: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감지 및 경고</a:t>
            </a:r>
            <a:endParaRPr lang="ko-KR" altLang="en-US" sz="1600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sz="1600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5956300" y="1867932"/>
            <a:ext cx="3048000" cy="475003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자동 단속 시스템을 통한 불법 투기 단속 횟수 증가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단속 후 단속 정보 기록으로 후의 과태료 부과 할 때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편리성 증가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주요 단속 지역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시간대 추천을 통한인력을 효율적으로 활용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배치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카메라를 통한 쓰레기 불법 투기 행위 탐지 및 경고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불법 투기 기록 저장 및 열람 시스템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9010649" y="1672630"/>
            <a:ext cx="2660651" cy="2031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자동 단속 시스템과 연동이 되는 기록 시스템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쓰레기 불법 투기 탐지를 통하나 기존과는 차별화되는 시스템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9004300" y="4685149"/>
            <a:ext cx="2660651" cy="2031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실제 제품 적용한 모습을 통한 간접적인 광고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TV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또는 지하철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버스 광고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구글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Ads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를 통한 검색 상위 노출 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11677649" y="1547615"/>
            <a:ext cx="2660651" cy="480131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주고객층은 쓰레기 불법 투기를 단속하고자 하는 지방자치단체이다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기존의 단속 카메라 시스템에 대한 불편함을  인지하고 있었던 지자체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171</ep:Words>
  <ep:PresentationFormat>사용자 지정</ep:PresentationFormat>
  <ep:Paragraphs>25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Theme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2023-06-25T14:04:39.000</dcterms:created>
  <dc:creator>cease</dc:creator>
  <cp:lastModifiedBy>82106</cp:lastModifiedBy>
  <dcterms:modified xsi:type="dcterms:W3CDTF">2023-07-02T03:02:05.772</dcterms:modified>
  <cp:revision>5</cp:revision>
  <dc:title>PowerPoint 프레젠테이션</dc:title>
  <cp:version/>
</cp:coreProperties>
</file>