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711" autoAdjust="0"/>
  </p:normalViewPr>
  <p:slideViewPr>
    <p:cSldViewPr>
      <p:cViewPr varScale="1">
        <p:scale>
          <a:sx n="100" d="100"/>
          <a:sy n="100" d="100"/>
        </p:scale>
        <p:origin x="1674" y="168"/>
      </p:cViewPr>
      <p:guideLst>
        <p:guide orient="horz" pos="3363"/>
        <p:guide pos="4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4393" y="685050"/>
            <a:ext cx="13999451" cy="9182722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495499" y="9074150"/>
            <a:ext cx="4515980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거리 환경 개선 사업을 시작하기 원하는 지자체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4" name="직사각형 3"/>
          <p:cNvSpPr/>
          <p:nvPr/>
        </p:nvSpPr>
        <p:spPr>
          <a:xfrm>
            <a:off x="7556500" y="8312150"/>
            <a:ext cx="1524000" cy="110055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주민들이 직접 불법행위를 신고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12509500" y="8312150"/>
            <a:ext cx="1524000" cy="110055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단속을 통한 불법행위 적발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1917700" y="8312150"/>
            <a:ext cx="774571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Zenith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720928" y="8693150"/>
            <a:ext cx="2175596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불법행위 단속 시스템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8" name="직사각형 6"/>
          <p:cNvSpPr/>
          <p:nvPr/>
        </p:nvSpPr>
        <p:spPr>
          <a:xfrm>
            <a:off x="1023413" y="3463994"/>
            <a:ext cx="2175596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7"/>
          <p:cNvSpPr/>
          <p:nvPr/>
        </p:nvSpPr>
        <p:spPr>
          <a:xfrm>
            <a:off x="1217187" y="6481021"/>
            <a:ext cx="2175596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직사각형 9"/>
          <p:cNvSpPr/>
          <p:nvPr/>
        </p:nvSpPr>
        <p:spPr>
          <a:xfrm>
            <a:off x="4367721" y="5045813"/>
            <a:ext cx="2579179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8326437" y="3698500"/>
            <a:ext cx="24384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12"/>
          <p:cNvSpPr/>
          <p:nvPr/>
        </p:nvSpPr>
        <p:spPr>
          <a:xfrm>
            <a:off x="8348502" y="6395410"/>
            <a:ext cx="24384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직사각형 13"/>
          <p:cNvSpPr/>
          <p:nvPr/>
        </p:nvSpPr>
        <p:spPr>
          <a:xfrm>
            <a:off x="11991385" y="5033851"/>
            <a:ext cx="15240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698500" y="2540664"/>
            <a:ext cx="3148732" cy="26776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Benefit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(cctv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감시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비해 더 빠르고 신속한 불법투기 정보 기록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단속이 자주 되는 지역 및 시간대를 추천해 인력 낭비 감소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더 실효적인 불법투기 포착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698500" y="5264150"/>
            <a:ext cx="3148732" cy="26776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Features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쓰레기를 불법투기 탐지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및 경고 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주로 단속되는 지역 및 시간대 감지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탐지하였을 때의 위치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시간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날짜 정보를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저장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3847232" y="2520950"/>
            <a:ext cx="3164248" cy="27699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Experience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기존보다 편리하고 효율적인 불법투기 단속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언제든지 열람 가능한 불법 투기 데이터 기록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제품 설치 이전보다 감소한 불법 투기 행위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187199" y="2487503"/>
            <a:ext cx="1247501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Want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7782451" y="5300551"/>
            <a:ext cx="3819677" cy="16004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Needs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불법투기를 감시하여 단속하는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한 시간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위치 등의 정보를 저장할 수 있는 시스템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12558504" y="3534011"/>
            <a:ext cx="1033304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Fears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8741330" y="6829755"/>
            <a:ext cx="3649616" cy="923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8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불법투기를 할 시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소리가 들리며 경고를 할 수 있는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8171708" y="3556326"/>
            <a:ext cx="3819677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단속이 자주 되는 시간대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장소를 추천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8611903" y="2962055"/>
            <a:ext cx="4126197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행위 자체를 포착하여 불법투기를 할 때만 경고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7689600" y="4182984"/>
            <a:ext cx="4047214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뿐만 아니라 흡연도 탐지하는 다용도 단속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11875445" y="4022626"/>
            <a:ext cx="2080693" cy="23083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자동 단속을 하더라도 과태료 부과는 사람이 직접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불법투기 한 인물 알 수 없음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불법투기데이터를 외부로 출력하기 어려움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사용자 지정</ep:PresentationFormat>
  <ep:Paragraphs>29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2023-06-25T14:04:39.000</dcterms:created>
  <dc:creator>cease</dc:creator>
  <cp:lastModifiedBy>82106</cp:lastModifiedBy>
  <dcterms:modified xsi:type="dcterms:W3CDTF">2023-06-30T13:49:30.686</dcterms:modified>
  <cp:revision>2</cp:revision>
  <dc:title>PowerPoint 프레젠테이션</dc:title>
  <cp:version/>
</cp:coreProperties>
</file>