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711" autoAdjust="0"/>
  </p:normalViewPr>
  <p:slideViewPr>
    <p:cSldViewPr>
      <p:cViewPr varScale="1">
        <p:scale>
          <a:sx n="100" d="100"/>
          <a:sy n="100" d="100"/>
        </p:scale>
        <p:origin x="2532" y="1290"/>
      </p:cViewPr>
      <p:guideLst>
        <p:guide orient="horz" pos="3363"/>
        <p:guide pos="4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6" descr="텍스트, 스크린샷, 평행, 직사각형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" y="-1"/>
            <a:ext cx="15113001" cy="10680701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622300" y="1530350"/>
            <a:ext cx="2667000" cy="56323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CCTV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를 통한 불법투기 단속은 비효율적이고 인력낭비가 심했음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불법투기단속 시스템은 접근하기만 하면 경고음이 울려 소음이 심했음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위와 같은 문제들은 이동식 불법 투기 단속 시스템으로 해결하고자 하였지만 설치비용대비 실제단속효과는 미미하다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622300" y="7485618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고정비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임대료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직원 인건비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서버유지비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보험료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통신비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수도료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전기료 등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변동비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기기재료비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포장 및 운반비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광고비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보관료 등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7480300" y="7485618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 기기 판매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289300" y="1715016"/>
            <a:ext cx="2667000" cy="23083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시스템으로 쓰레기 버리는 모션을 감지하여 단속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주요 단속 시간대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장소 추천 기능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 후 정보를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저장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289300" y="4624903"/>
            <a:ext cx="2667000" cy="233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자동 단속 시스템 기기의 실제 판매량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클라이언트 프로그램 다운로드 수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개발목표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카메라를 통한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쓰레기 불법 투기행위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감지 및 경고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5956300" y="1867932"/>
            <a:ext cx="3048000" cy="48013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시스템을 통한 불법 투기 단속 횟수 증가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 후 단속 정보 기록으로 후의 과태료 부과 할 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편리성 증가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주요 단속 지역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시간대 추천을 통한인력을 효율적으로 활용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배치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카메라를 통한 쓰레기 불법 투기 행위 탐지 및 경고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 투기 기록 저장 및 열람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9010649" y="1672630"/>
            <a:ext cx="2660651" cy="2031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시스템과 연동이 되는 기록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 탐지를 통하나 기존과는 차별화되는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9004300" y="4685149"/>
            <a:ext cx="2660651" cy="2031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실제 제품 적용한 모습을 통한 간접적인 광고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TV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또는 지하철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버스 광고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구글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Ads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를 통한 검색 상위 노출 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1677649" y="1547615"/>
            <a:ext cx="2660651" cy="48013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주고객층은 쓰레기 불법 투기를 단속하고자 하는 지방자치단체이다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단속 카메라 시스템에 대한 불편함을  인지하고 있었던 지자체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171</ep:Words>
  <ep:PresentationFormat>사용자 지정</ep:PresentationFormat>
  <ep:Paragraphs>25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2023-06-25T14:04:39.000</dcterms:created>
  <dc:creator>cease</dc:creator>
  <cp:lastModifiedBy>82106</cp:lastModifiedBy>
  <dcterms:modified xsi:type="dcterms:W3CDTF">2023-06-30T13:50:27.025</dcterms:modified>
  <cp:revision>3</cp:revision>
  <dc:title>PowerPoint 프레젠테이션</dc:title>
  <cp:version/>
</cp:coreProperties>
</file>