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5113000" cy="10680700"/>
  <p:notesSz cx="15113000" cy="10680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3311017"/>
            <a:ext cx="12846050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5981192"/>
            <a:ext cx="1057910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5650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83195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427228"/>
            <a:ext cx="1360170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456561"/>
            <a:ext cx="1360170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38420" y="9933051"/>
            <a:ext cx="483616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565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8136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91658" y="7598981"/>
            <a:ext cx="4216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25473" y="734766"/>
            <a:ext cx="206756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STORY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7886" y="1249316"/>
            <a:ext cx="14770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PERSONA: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5896" y="5949283"/>
            <a:ext cx="1974850" cy="3554729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750">
              <a:lnSpc>
                <a:spcPts val="1635"/>
              </a:lnSpc>
            </a:pPr>
            <a:r>
              <a:rPr dirty="0" sz="1400">
                <a:latin typeface="Arial"/>
                <a:cs typeface="Arial"/>
              </a:rPr>
              <a:t>Activity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07257" y="5949283"/>
            <a:ext cx="1974850" cy="3554729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750">
              <a:lnSpc>
                <a:spcPts val="1635"/>
              </a:lnSpc>
            </a:pPr>
            <a:r>
              <a:rPr dirty="0" sz="1400">
                <a:latin typeface="Arial"/>
                <a:cs typeface="Arial"/>
              </a:rPr>
              <a:t>Activity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68617" y="5949283"/>
            <a:ext cx="1974850" cy="3554729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750">
              <a:lnSpc>
                <a:spcPts val="1635"/>
              </a:lnSpc>
            </a:pPr>
            <a:r>
              <a:rPr dirty="0" sz="1400">
                <a:latin typeface="Arial"/>
                <a:cs typeface="Arial"/>
              </a:rPr>
              <a:t>Activity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529978" y="5949283"/>
            <a:ext cx="1974850" cy="3554729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750">
              <a:lnSpc>
                <a:spcPts val="1635"/>
              </a:lnSpc>
            </a:pPr>
            <a:r>
              <a:rPr dirty="0" sz="1400">
                <a:latin typeface="Arial"/>
                <a:cs typeface="Arial"/>
              </a:rPr>
              <a:t>Activity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491339" y="5949283"/>
            <a:ext cx="1974850" cy="3554729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750">
              <a:lnSpc>
                <a:spcPts val="1635"/>
              </a:lnSpc>
            </a:pPr>
            <a:r>
              <a:rPr dirty="0" sz="1400">
                <a:latin typeface="Arial"/>
                <a:cs typeface="Arial"/>
              </a:rPr>
              <a:t>Activity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7886" y="3380587"/>
            <a:ext cx="11703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OBJECTIVES: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39800" y="1262023"/>
            <a:ext cx="13832205" cy="4274820"/>
          </a:xfrm>
          <a:custGeom>
            <a:avLst/>
            <a:gdLst/>
            <a:ahLst/>
            <a:cxnLst/>
            <a:rect l="l" t="t" r="r" b="b"/>
            <a:pathLst>
              <a:path w="13832205" h="4274820">
                <a:moveTo>
                  <a:pt x="13831888" y="0"/>
                </a:moveTo>
                <a:lnTo>
                  <a:pt x="13819683" y="0"/>
                </a:lnTo>
                <a:lnTo>
                  <a:pt x="13819683" y="12166"/>
                </a:lnTo>
                <a:lnTo>
                  <a:pt x="13819683" y="2131276"/>
                </a:lnTo>
                <a:lnTo>
                  <a:pt x="13819683" y="2143442"/>
                </a:lnTo>
                <a:lnTo>
                  <a:pt x="13819683" y="4262526"/>
                </a:lnTo>
                <a:lnTo>
                  <a:pt x="12192" y="4262526"/>
                </a:lnTo>
                <a:lnTo>
                  <a:pt x="12192" y="2143442"/>
                </a:lnTo>
                <a:lnTo>
                  <a:pt x="13819683" y="2143442"/>
                </a:lnTo>
                <a:lnTo>
                  <a:pt x="13819683" y="2131276"/>
                </a:lnTo>
                <a:lnTo>
                  <a:pt x="12192" y="2131276"/>
                </a:lnTo>
                <a:lnTo>
                  <a:pt x="12192" y="12166"/>
                </a:lnTo>
                <a:lnTo>
                  <a:pt x="13819683" y="12166"/>
                </a:lnTo>
                <a:lnTo>
                  <a:pt x="13819683" y="0"/>
                </a:lnTo>
                <a:lnTo>
                  <a:pt x="12192" y="0"/>
                </a:lnTo>
                <a:lnTo>
                  <a:pt x="0" y="0"/>
                </a:lnTo>
                <a:lnTo>
                  <a:pt x="0" y="4274705"/>
                </a:lnTo>
                <a:lnTo>
                  <a:pt x="12192" y="4274705"/>
                </a:lnTo>
                <a:lnTo>
                  <a:pt x="13819683" y="4274705"/>
                </a:lnTo>
                <a:lnTo>
                  <a:pt x="13831875" y="4274705"/>
                </a:lnTo>
                <a:lnTo>
                  <a:pt x="13831888" y="4262526"/>
                </a:lnTo>
                <a:lnTo>
                  <a:pt x="13831875" y="2143442"/>
                </a:lnTo>
                <a:lnTo>
                  <a:pt x="13831888" y="2131276"/>
                </a:lnTo>
                <a:lnTo>
                  <a:pt x="13831875" y="12166"/>
                </a:lnTo>
                <a:lnTo>
                  <a:pt x="13831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41108" y="2890634"/>
          <a:ext cx="297370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TASK</a:t>
                      </a:r>
                      <a:r>
                        <a:rPr dirty="0" sz="1400" spc="-15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TASK</a:t>
                      </a:r>
                      <a:r>
                        <a:rPr dirty="0" sz="1400" spc="-15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TASK</a:t>
                      </a:r>
                      <a:r>
                        <a:rPr dirty="0" sz="1400" spc="-15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89602" y="2890634"/>
          <a:ext cx="297370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TASK</a:t>
                      </a:r>
                      <a:r>
                        <a:rPr dirty="0" sz="1400" spc="-15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TASK</a:t>
                      </a:r>
                      <a:r>
                        <a:rPr dirty="0" sz="1400" spc="-15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TASK</a:t>
                      </a:r>
                      <a:r>
                        <a:rPr dirty="0" sz="1400" spc="-15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538082" y="2890634"/>
          <a:ext cx="297370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TASK</a:t>
                      </a:r>
                      <a:r>
                        <a:rPr dirty="0" sz="1400" spc="-15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TASK</a:t>
                      </a:r>
                      <a:r>
                        <a:rPr dirty="0" sz="1400" spc="-15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TASK</a:t>
                      </a:r>
                      <a:r>
                        <a:rPr dirty="0" sz="1400" spc="-15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F3F75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12492659" y="2896730"/>
            <a:ext cx="1976120" cy="889635"/>
          </a:xfrm>
          <a:custGeom>
            <a:avLst/>
            <a:gdLst/>
            <a:ahLst/>
            <a:cxnLst/>
            <a:rect l="l" t="t" r="r" b="b"/>
            <a:pathLst>
              <a:path w="1976119" h="889635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41108" y="3934955"/>
          <a:ext cx="297370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 spc="-10">
                          <a:latin typeface="Malgun Gothic"/>
                          <a:cs typeface="Malgun Gothic"/>
                        </a:rPr>
                        <a:t>Detail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589602" y="3934955"/>
          <a:ext cx="297370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8538082" y="3934955"/>
          <a:ext cx="297370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12492659" y="3941051"/>
            <a:ext cx="1976120" cy="889635"/>
          </a:xfrm>
          <a:custGeom>
            <a:avLst/>
            <a:gdLst/>
            <a:ahLst/>
            <a:cxnLst/>
            <a:rect l="l" t="t" r="r" b="b"/>
            <a:pathLst>
              <a:path w="1976119" h="889635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BE3D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35019" y="5172602"/>
          <a:ext cx="2985770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9C5700"/>
                          </a:solidFill>
                          <a:latin typeface="Malgun Gothic"/>
                          <a:cs typeface="Malgun Gothic"/>
                        </a:rPr>
                        <a:t>Release</a:t>
                      </a:r>
                      <a:r>
                        <a:rPr dirty="0" sz="1400" spc="-5">
                          <a:solidFill>
                            <a:srgbClr val="9C57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9C5700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/>
          <p:nvPr/>
        </p:nvSpPr>
        <p:spPr>
          <a:xfrm>
            <a:off x="4595685" y="5184787"/>
            <a:ext cx="2962910" cy="889635"/>
          </a:xfrm>
          <a:custGeom>
            <a:avLst/>
            <a:gdLst/>
            <a:ahLst/>
            <a:cxnLst/>
            <a:rect l="l" t="t" r="r" b="b"/>
            <a:pathLst>
              <a:path w="2962909" h="889635">
                <a:moveTo>
                  <a:pt x="2962884" y="0"/>
                </a:moveTo>
                <a:lnTo>
                  <a:pt x="0" y="0"/>
                </a:lnTo>
                <a:lnTo>
                  <a:pt x="0" y="889038"/>
                </a:lnTo>
                <a:lnTo>
                  <a:pt x="2962884" y="889038"/>
                </a:lnTo>
                <a:lnTo>
                  <a:pt x="2962884" y="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544179" y="5184787"/>
            <a:ext cx="2962910" cy="889635"/>
          </a:xfrm>
          <a:custGeom>
            <a:avLst/>
            <a:gdLst/>
            <a:ahLst/>
            <a:cxnLst/>
            <a:rect l="l" t="t" r="r" b="b"/>
            <a:pathLst>
              <a:path w="2962909" h="889635">
                <a:moveTo>
                  <a:pt x="2962884" y="0"/>
                </a:moveTo>
                <a:lnTo>
                  <a:pt x="0" y="0"/>
                </a:lnTo>
                <a:lnTo>
                  <a:pt x="0" y="889038"/>
                </a:lnTo>
                <a:lnTo>
                  <a:pt x="2962884" y="889038"/>
                </a:lnTo>
                <a:lnTo>
                  <a:pt x="2962884" y="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492659" y="5184787"/>
            <a:ext cx="1976120" cy="889635"/>
          </a:xfrm>
          <a:custGeom>
            <a:avLst/>
            <a:gdLst/>
            <a:ahLst/>
            <a:cxnLst/>
            <a:rect l="l" t="t" r="r" b="b"/>
            <a:pathLst>
              <a:path w="1976119" h="889635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641108" y="6291529"/>
          <a:ext cx="297370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9C5700"/>
                          </a:solidFill>
                          <a:latin typeface="Malgun Gothic"/>
                          <a:cs typeface="Malgun Gothic"/>
                        </a:rPr>
                        <a:t>Release</a:t>
                      </a:r>
                      <a:r>
                        <a:rPr dirty="0" sz="1400" spc="-5">
                          <a:solidFill>
                            <a:srgbClr val="9C57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9C5700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/>
          <p:nvPr/>
        </p:nvSpPr>
        <p:spPr>
          <a:xfrm>
            <a:off x="4595685" y="6297625"/>
            <a:ext cx="1976120" cy="889635"/>
          </a:xfrm>
          <a:custGeom>
            <a:avLst/>
            <a:gdLst/>
            <a:ahLst/>
            <a:cxnLst/>
            <a:rect l="l" t="t" r="r" b="b"/>
            <a:pathLst>
              <a:path w="1976120" h="889634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8538082" y="6291529"/>
          <a:ext cx="297370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887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 descr=""/>
          <p:cNvSpPr/>
          <p:nvPr/>
        </p:nvSpPr>
        <p:spPr>
          <a:xfrm>
            <a:off x="12492659" y="6297625"/>
            <a:ext cx="1976120" cy="889635"/>
          </a:xfrm>
          <a:custGeom>
            <a:avLst/>
            <a:gdLst/>
            <a:ahLst/>
            <a:cxnLst/>
            <a:rect l="l" t="t" r="r" b="b"/>
            <a:pathLst>
              <a:path w="1976119" h="889634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621445" y="7404354"/>
            <a:ext cx="988694" cy="889635"/>
          </a:xfrm>
          <a:custGeom>
            <a:avLst/>
            <a:gdLst/>
            <a:ahLst/>
            <a:cxnLst/>
            <a:rect l="l" t="t" r="r" b="b"/>
            <a:pathLst>
              <a:path w="988695" h="889634">
                <a:moveTo>
                  <a:pt x="988644" y="0"/>
                </a:moveTo>
                <a:lnTo>
                  <a:pt x="0" y="0"/>
                </a:lnTo>
                <a:lnTo>
                  <a:pt x="0" y="889038"/>
                </a:lnTo>
                <a:lnTo>
                  <a:pt x="988644" y="889038"/>
                </a:lnTo>
                <a:lnTo>
                  <a:pt x="988644" y="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595685" y="7404354"/>
            <a:ext cx="1976120" cy="889635"/>
          </a:xfrm>
          <a:custGeom>
            <a:avLst/>
            <a:gdLst/>
            <a:ahLst/>
            <a:cxnLst/>
            <a:rect l="l" t="t" r="r" b="b"/>
            <a:pathLst>
              <a:path w="1976120" h="889634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9531298" y="7404354"/>
            <a:ext cx="988694" cy="889635"/>
          </a:xfrm>
          <a:custGeom>
            <a:avLst/>
            <a:gdLst/>
            <a:ahLst/>
            <a:cxnLst/>
            <a:rect l="l" t="t" r="r" b="b"/>
            <a:pathLst>
              <a:path w="988695" h="889634">
                <a:moveTo>
                  <a:pt x="988644" y="0"/>
                </a:moveTo>
                <a:lnTo>
                  <a:pt x="0" y="0"/>
                </a:lnTo>
                <a:lnTo>
                  <a:pt x="0" y="889038"/>
                </a:lnTo>
                <a:lnTo>
                  <a:pt x="988644" y="889038"/>
                </a:lnTo>
                <a:lnTo>
                  <a:pt x="988644" y="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2492659" y="7404354"/>
            <a:ext cx="1976120" cy="889635"/>
          </a:xfrm>
          <a:custGeom>
            <a:avLst/>
            <a:gdLst/>
            <a:ahLst/>
            <a:cxnLst/>
            <a:rect l="l" t="t" r="r" b="b"/>
            <a:pathLst>
              <a:path w="1976119" h="889634">
                <a:moveTo>
                  <a:pt x="1975764" y="0"/>
                </a:moveTo>
                <a:lnTo>
                  <a:pt x="0" y="0"/>
                </a:lnTo>
                <a:lnTo>
                  <a:pt x="0" y="889038"/>
                </a:lnTo>
                <a:lnTo>
                  <a:pt x="1975764" y="889038"/>
                </a:lnTo>
                <a:lnTo>
                  <a:pt x="1975764" y="0"/>
                </a:lnTo>
                <a:close/>
              </a:path>
            </a:pathLst>
          </a:custGeom>
          <a:solidFill>
            <a:srgbClr val="FFEB9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641108" y="8642007"/>
          <a:ext cx="297370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1065530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 spc="-10">
                          <a:solidFill>
                            <a:srgbClr val="006100"/>
                          </a:solidFill>
                          <a:latin typeface="Malgun Gothic"/>
                          <a:cs typeface="Malgun Gothic"/>
                        </a:rPr>
                        <a:t>Benefit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object 23" descr=""/>
          <p:cNvGraphicFramePr>
            <a:graphicFrameLocks noGrp="1"/>
          </p:cNvGraphicFramePr>
          <p:nvPr/>
        </p:nvGraphicFramePr>
        <p:xfrm>
          <a:off x="4589602" y="8642007"/>
          <a:ext cx="297370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1065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8538082" y="8642007"/>
          <a:ext cx="297370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/>
                <a:gridCol w="987425"/>
                <a:gridCol w="987425"/>
              </a:tblGrid>
              <a:tr h="1065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FCD"/>
                    </a:solidFill>
                  </a:tcPr>
                </a:tc>
              </a:tr>
            </a:tbl>
          </a:graphicData>
        </a:graphic>
      </p:graphicFrame>
      <p:grpSp>
        <p:nvGrpSpPr>
          <p:cNvPr id="25" name="object 25" descr=""/>
          <p:cNvGrpSpPr/>
          <p:nvPr/>
        </p:nvGrpSpPr>
        <p:grpSpPr>
          <a:xfrm>
            <a:off x="12486563" y="8642007"/>
            <a:ext cx="1986914" cy="1078230"/>
            <a:chOff x="12486563" y="8642007"/>
            <a:chExt cx="1986914" cy="1078230"/>
          </a:xfrm>
        </p:grpSpPr>
        <p:sp>
          <p:nvSpPr>
            <p:cNvPr id="26" name="object 26" descr=""/>
            <p:cNvSpPr/>
            <p:nvPr/>
          </p:nvSpPr>
          <p:spPr>
            <a:xfrm>
              <a:off x="12492659" y="8648103"/>
              <a:ext cx="1976120" cy="1067435"/>
            </a:xfrm>
            <a:custGeom>
              <a:avLst/>
              <a:gdLst/>
              <a:ahLst/>
              <a:cxnLst/>
              <a:rect l="l" t="t" r="r" b="b"/>
              <a:pathLst>
                <a:path w="1976119" h="1067434">
                  <a:moveTo>
                    <a:pt x="1975764" y="0"/>
                  </a:moveTo>
                  <a:lnTo>
                    <a:pt x="0" y="0"/>
                  </a:lnTo>
                  <a:lnTo>
                    <a:pt x="0" y="1067155"/>
                  </a:lnTo>
                  <a:lnTo>
                    <a:pt x="1975764" y="1067155"/>
                  </a:lnTo>
                  <a:lnTo>
                    <a:pt x="1975764" y="0"/>
                  </a:lnTo>
                  <a:close/>
                </a:path>
              </a:pathLst>
            </a:custGeom>
            <a:solidFill>
              <a:srgbClr val="C6EF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486564" y="8642007"/>
              <a:ext cx="1986914" cy="1078230"/>
            </a:xfrm>
            <a:custGeom>
              <a:avLst/>
              <a:gdLst/>
              <a:ahLst/>
              <a:cxnLst/>
              <a:rect l="l" t="t" r="r" b="b"/>
              <a:pathLst>
                <a:path w="1986915" h="1078229">
                  <a:moveTo>
                    <a:pt x="1986432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077810"/>
                  </a:lnTo>
                  <a:lnTo>
                    <a:pt x="1986432" y="1077810"/>
                  </a:lnTo>
                  <a:lnTo>
                    <a:pt x="1986432" y="1065631"/>
                  </a:lnTo>
                  <a:lnTo>
                    <a:pt x="1986432" y="12192"/>
                  </a:lnTo>
                  <a:lnTo>
                    <a:pt x="1974240" y="12192"/>
                  </a:lnTo>
                  <a:lnTo>
                    <a:pt x="1974240" y="1065631"/>
                  </a:lnTo>
                  <a:lnTo>
                    <a:pt x="999312" y="1065631"/>
                  </a:lnTo>
                  <a:lnTo>
                    <a:pt x="999312" y="12192"/>
                  </a:lnTo>
                  <a:lnTo>
                    <a:pt x="987120" y="12192"/>
                  </a:lnTo>
                  <a:lnTo>
                    <a:pt x="987120" y="1065631"/>
                  </a:lnTo>
                  <a:lnTo>
                    <a:pt x="12192" y="1065631"/>
                  </a:lnTo>
                  <a:lnTo>
                    <a:pt x="12192" y="12179"/>
                  </a:lnTo>
                  <a:lnTo>
                    <a:pt x="1986432" y="12179"/>
                  </a:lnTo>
                  <a:lnTo>
                    <a:pt x="1986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66500" y="667500"/>
            <a:ext cx="1184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IDEAL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47204" y="1225200"/>
            <a:ext cx="987425" cy="887730"/>
          </a:xfrm>
          <a:prstGeom prst="rect">
            <a:avLst/>
          </a:prstGeom>
          <a:solidFill>
            <a:srgbClr val="FFC7CD"/>
          </a:solidFill>
          <a:ln w="12192">
            <a:solidFill>
              <a:srgbClr val="B1B1B1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solidFill>
                  <a:srgbClr val="9C0005"/>
                </a:solidFill>
                <a:latin typeface="Malgun Gothic"/>
                <a:cs typeface="Malgun Gothic"/>
              </a:rPr>
              <a:t>Activity</a:t>
            </a:r>
            <a:r>
              <a:rPr dirty="0" sz="1400" spc="-25">
                <a:solidFill>
                  <a:srgbClr val="9C0005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9C0005"/>
                </a:solidFill>
                <a:latin typeface="Malgun Gothic"/>
                <a:cs typeface="Malgun Gothic"/>
              </a:rPr>
              <a:t>1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595698" y="1225200"/>
            <a:ext cx="987425" cy="887730"/>
          </a:xfrm>
          <a:prstGeom prst="rect">
            <a:avLst/>
          </a:prstGeom>
          <a:solidFill>
            <a:srgbClr val="FFC7CD"/>
          </a:solidFill>
          <a:ln w="12191">
            <a:solidFill>
              <a:srgbClr val="B1B1B1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solidFill>
                  <a:srgbClr val="9C0005"/>
                </a:solidFill>
                <a:latin typeface="Malgun Gothic"/>
                <a:cs typeface="Malgun Gothic"/>
              </a:rPr>
              <a:t>Activity</a:t>
            </a:r>
            <a:r>
              <a:rPr dirty="0" sz="1400" spc="-25">
                <a:solidFill>
                  <a:srgbClr val="9C0005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9C0005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544179" y="1225200"/>
            <a:ext cx="987425" cy="887730"/>
          </a:xfrm>
          <a:prstGeom prst="rect">
            <a:avLst/>
          </a:prstGeom>
          <a:solidFill>
            <a:srgbClr val="FFC7CD"/>
          </a:solidFill>
          <a:ln w="12192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solidFill>
                  <a:srgbClr val="9C0005"/>
                </a:solidFill>
                <a:latin typeface="Malgun Gothic"/>
                <a:cs typeface="Malgun Gothic"/>
              </a:rPr>
              <a:t>Activity</a:t>
            </a:r>
            <a:r>
              <a:rPr dirty="0" sz="1400" spc="-25">
                <a:solidFill>
                  <a:srgbClr val="9C0005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9C0005"/>
                </a:solidFill>
                <a:latin typeface="Malgun Gothic"/>
                <a:cs typeface="Malgun Gothic"/>
              </a:rPr>
              <a:t>3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2492659" y="1225200"/>
            <a:ext cx="987425" cy="887730"/>
          </a:xfrm>
          <a:prstGeom prst="rect">
            <a:avLst/>
          </a:prstGeom>
          <a:solidFill>
            <a:srgbClr val="FFC7CD"/>
          </a:solidFill>
          <a:ln w="12192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solidFill>
                  <a:srgbClr val="9C0005"/>
                </a:solidFill>
                <a:latin typeface="Malgun Gothic"/>
                <a:cs typeface="Malgun Gothic"/>
              </a:rPr>
              <a:t>Activity</a:t>
            </a:r>
            <a:r>
              <a:rPr dirty="0" sz="1400" spc="-25">
                <a:solidFill>
                  <a:srgbClr val="9C0005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9C0005"/>
                </a:solidFill>
                <a:latin typeface="Malgun Gothic"/>
                <a:cs typeface="Malgun Gothic"/>
              </a:rPr>
              <a:t>n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2492659" y="2896723"/>
            <a:ext cx="987425" cy="887730"/>
          </a:xfrm>
          <a:prstGeom prst="rect">
            <a:avLst/>
          </a:prstGeom>
          <a:solidFill>
            <a:srgbClr val="FFCC99"/>
          </a:solidFill>
          <a:ln w="12192">
            <a:solidFill>
              <a:srgbClr val="7E7E7E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solidFill>
                  <a:srgbClr val="3F3F75"/>
                </a:solidFill>
                <a:latin typeface="Malgun Gothic"/>
                <a:cs typeface="Malgun Gothic"/>
              </a:rPr>
              <a:t>TASK</a:t>
            </a:r>
            <a:r>
              <a:rPr dirty="0" sz="1400" spc="-15">
                <a:solidFill>
                  <a:srgbClr val="3F3F75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3F3F75"/>
                </a:solidFill>
                <a:latin typeface="Malgun Gothic"/>
                <a:cs typeface="Malgun Gothic"/>
              </a:rPr>
              <a:t>1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3479780" y="2896723"/>
            <a:ext cx="987425" cy="887730"/>
          </a:xfrm>
          <a:prstGeom prst="rect">
            <a:avLst/>
          </a:prstGeom>
          <a:solidFill>
            <a:srgbClr val="FFCC99"/>
          </a:solidFill>
          <a:ln w="12192">
            <a:solidFill>
              <a:srgbClr val="7E7E7E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solidFill>
                  <a:srgbClr val="3F3F75"/>
                </a:solidFill>
                <a:latin typeface="Malgun Gothic"/>
                <a:cs typeface="Malgun Gothic"/>
              </a:rPr>
              <a:t>TASK</a:t>
            </a:r>
            <a:r>
              <a:rPr dirty="0" sz="1400" spc="-15">
                <a:solidFill>
                  <a:srgbClr val="3F3F75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3F3F75"/>
                </a:solidFill>
                <a:latin typeface="Malgun Gothic"/>
                <a:cs typeface="Malgun Gothic"/>
              </a:rPr>
              <a:t>n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640748" y="6041347"/>
            <a:ext cx="6489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614996" y="6041347"/>
            <a:ext cx="6489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550617" y="6041347"/>
            <a:ext cx="6489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2511989" y="6041347"/>
            <a:ext cx="6489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602120" y="7160265"/>
            <a:ext cx="6489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voting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47204" y="7404347"/>
            <a:ext cx="987425" cy="887730"/>
          </a:xfrm>
          <a:prstGeom prst="rect">
            <a:avLst/>
          </a:prstGeom>
          <a:solidFill>
            <a:srgbClr val="FFEB9C"/>
          </a:solidFill>
          <a:ln w="12192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solidFill>
                  <a:srgbClr val="9C5700"/>
                </a:solidFill>
                <a:latin typeface="Malgun Gothic"/>
                <a:cs typeface="Malgun Gothic"/>
              </a:rPr>
              <a:t>Release</a:t>
            </a:r>
            <a:r>
              <a:rPr dirty="0" sz="1400" spc="-5">
                <a:solidFill>
                  <a:srgbClr val="9C5700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9C5700"/>
                </a:solidFill>
                <a:latin typeface="Malgun Gothic"/>
                <a:cs typeface="Malgun Gothic"/>
              </a:rPr>
              <a:t>3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4583506" y="5172608"/>
            <a:ext cx="2980055" cy="912494"/>
          </a:xfrm>
          <a:custGeom>
            <a:avLst/>
            <a:gdLst/>
            <a:ahLst/>
            <a:cxnLst/>
            <a:rect l="l" t="t" r="r" b="b"/>
            <a:pathLst>
              <a:path w="2980054" h="912495">
                <a:moveTo>
                  <a:pt x="2979648" y="18262"/>
                </a:moveTo>
                <a:lnTo>
                  <a:pt x="2979636" y="6083"/>
                </a:lnTo>
                <a:lnTo>
                  <a:pt x="2967456" y="6083"/>
                </a:lnTo>
                <a:lnTo>
                  <a:pt x="2967456" y="18262"/>
                </a:lnTo>
                <a:lnTo>
                  <a:pt x="2967456" y="893610"/>
                </a:lnTo>
                <a:lnTo>
                  <a:pt x="1992528" y="893610"/>
                </a:lnTo>
                <a:lnTo>
                  <a:pt x="1992528" y="18262"/>
                </a:lnTo>
                <a:lnTo>
                  <a:pt x="2967456" y="18262"/>
                </a:lnTo>
                <a:lnTo>
                  <a:pt x="2967456" y="6083"/>
                </a:lnTo>
                <a:lnTo>
                  <a:pt x="1980323" y="6083"/>
                </a:lnTo>
                <a:lnTo>
                  <a:pt x="1980323" y="18262"/>
                </a:lnTo>
                <a:lnTo>
                  <a:pt x="1980323" y="893610"/>
                </a:lnTo>
                <a:lnTo>
                  <a:pt x="1011491" y="893610"/>
                </a:lnTo>
                <a:lnTo>
                  <a:pt x="1011491" y="887526"/>
                </a:lnTo>
                <a:lnTo>
                  <a:pt x="1011491" y="24358"/>
                </a:lnTo>
                <a:lnTo>
                  <a:pt x="1011491" y="18262"/>
                </a:lnTo>
                <a:lnTo>
                  <a:pt x="1980323" y="18262"/>
                </a:lnTo>
                <a:lnTo>
                  <a:pt x="1980323" y="6083"/>
                </a:lnTo>
                <a:lnTo>
                  <a:pt x="1011491" y="6083"/>
                </a:lnTo>
                <a:lnTo>
                  <a:pt x="1011491" y="0"/>
                </a:lnTo>
                <a:lnTo>
                  <a:pt x="987120" y="0"/>
                </a:lnTo>
                <a:lnTo>
                  <a:pt x="987120" y="24358"/>
                </a:lnTo>
                <a:lnTo>
                  <a:pt x="987120" y="887526"/>
                </a:lnTo>
                <a:lnTo>
                  <a:pt x="24371" y="887526"/>
                </a:lnTo>
                <a:lnTo>
                  <a:pt x="24371" y="24358"/>
                </a:lnTo>
                <a:lnTo>
                  <a:pt x="987120" y="24358"/>
                </a:lnTo>
                <a:lnTo>
                  <a:pt x="987120" y="0"/>
                </a:lnTo>
                <a:lnTo>
                  <a:pt x="24371" y="0"/>
                </a:lnTo>
                <a:lnTo>
                  <a:pt x="0" y="12"/>
                </a:lnTo>
                <a:lnTo>
                  <a:pt x="0" y="911885"/>
                </a:lnTo>
                <a:lnTo>
                  <a:pt x="24371" y="911885"/>
                </a:lnTo>
                <a:lnTo>
                  <a:pt x="987120" y="911885"/>
                </a:lnTo>
                <a:lnTo>
                  <a:pt x="1011491" y="911885"/>
                </a:lnTo>
                <a:lnTo>
                  <a:pt x="1011491" y="905789"/>
                </a:lnTo>
                <a:lnTo>
                  <a:pt x="1980323" y="905789"/>
                </a:lnTo>
                <a:lnTo>
                  <a:pt x="1992528" y="905789"/>
                </a:lnTo>
                <a:lnTo>
                  <a:pt x="2967456" y="905789"/>
                </a:lnTo>
                <a:lnTo>
                  <a:pt x="2979636" y="905789"/>
                </a:lnTo>
                <a:lnTo>
                  <a:pt x="2979648" y="18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8538083" y="5172608"/>
            <a:ext cx="2973705" cy="912494"/>
          </a:xfrm>
          <a:custGeom>
            <a:avLst/>
            <a:gdLst/>
            <a:ahLst/>
            <a:cxnLst/>
            <a:rect l="l" t="t" r="r" b="b"/>
            <a:pathLst>
              <a:path w="2973704" h="912495">
                <a:moveTo>
                  <a:pt x="1005382" y="12"/>
                </a:moveTo>
                <a:lnTo>
                  <a:pt x="981024" y="12"/>
                </a:lnTo>
                <a:lnTo>
                  <a:pt x="981024" y="6083"/>
                </a:lnTo>
                <a:lnTo>
                  <a:pt x="981024" y="18262"/>
                </a:lnTo>
                <a:lnTo>
                  <a:pt x="981024" y="893610"/>
                </a:lnTo>
                <a:lnTo>
                  <a:pt x="12192" y="893610"/>
                </a:lnTo>
                <a:lnTo>
                  <a:pt x="12192" y="18262"/>
                </a:lnTo>
                <a:lnTo>
                  <a:pt x="981024" y="18262"/>
                </a:lnTo>
                <a:lnTo>
                  <a:pt x="981024" y="6083"/>
                </a:lnTo>
                <a:lnTo>
                  <a:pt x="12179" y="6083"/>
                </a:lnTo>
                <a:lnTo>
                  <a:pt x="0" y="6096"/>
                </a:lnTo>
                <a:lnTo>
                  <a:pt x="0" y="905789"/>
                </a:lnTo>
                <a:lnTo>
                  <a:pt x="12179" y="905789"/>
                </a:lnTo>
                <a:lnTo>
                  <a:pt x="981024" y="905789"/>
                </a:lnTo>
                <a:lnTo>
                  <a:pt x="981024" y="911885"/>
                </a:lnTo>
                <a:lnTo>
                  <a:pt x="1005382" y="911885"/>
                </a:lnTo>
                <a:lnTo>
                  <a:pt x="1005382" y="12"/>
                </a:lnTo>
                <a:close/>
              </a:path>
              <a:path w="2973704" h="912495">
                <a:moveTo>
                  <a:pt x="2973552" y="18262"/>
                </a:moveTo>
                <a:lnTo>
                  <a:pt x="2973540" y="6083"/>
                </a:lnTo>
                <a:lnTo>
                  <a:pt x="2961360" y="6083"/>
                </a:lnTo>
                <a:lnTo>
                  <a:pt x="2961360" y="18262"/>
                </a:lnTo>
                <a:lnTo>
                  <a:pt x="2961360" y="893610"/>
                </a:lnTo>
                <a:lnTo>
                  <a:pt x="1992515" y="893610"/>
                </a:lnTo>
                <a:lnTo>
                  <a:pt x="1992515" y="887526"/>
                </a:lnTo>
                <a:lnTo>
                  <a:pt x="1992503" y="24358"/>
                </a:lnTo>
                <a:lnTo>
                  <a:pt x="1992515" y="18262"/>
                </a:lnTo>
                <a:lnTo>
                  <a:pt x="2961360" y="18262"/>
                </a:lnTo>
                <a:lnTo>
                  <a:pt x="2961360" y="6083"/>
                </a:lnTo>
                <a:lnTo>
                  <a:pt x="1992515" y="6083"/>
                </a:lnTo>
                <a:lnTo>
                  <a:pt x="1992515" y="0"/>
                </a:lnTo>
                <a:lnTo>
                  <a:pt x="1005395" y="0"/>
                </a:lnTo>
                <a:lnTo>
                  <a:pt x="1005395" y="24358"/>
                </a:lnTo>
                <a:lnTo>
                  <a:pt x="1968144" y="24358"/>
                </a:lnTo>
                <a:lnTo>
                  <a:pt x="1968144" y="887526"/>
                </a:lnTo>
                <a:lnTo>
                  <a:pt x="1005395" y="887526"/>
                </a:lnTo>
                <a:lnTo>
                  <a:pt x="1005395" y="911885"/>
                </a:lnTo>
                <a:lnTo>
                  <a:pt x="1968144" y="911885"/>
                </a:lnTo>
                <a:lnTo>
                  <a:pt x="1992503" y="911885"/>
                </a:lnTo>
                <a:lnTo>
                  <a:pt x="1992515" y="905789"/>
                </a:lnTo>
                <a:lnTo>
                  <a:pt x="2961360" y="905789"/>
                </a:lnTo>
                <a:lnTo>
                  <a:pt x="2973540" y="905789"/>
                </a:lnTo>
                <a:lnTo>
                  <a:pt x="2973552" y="18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2486564" y="3934955"/>
            <a:ext cx="1986914" cy="899794"/>
          </a:xfrm>
          <a:custGeom>
            <a:avLst/>
            <a:gdLst/>
            <a:ahLst/>
            <a:cxnLst/>
            <a:rect l="l" t="t" r="r" b="b"/>
            <a:pathLst>
              <a:path w="1986915" h="899795">
                <a:moveTo>
                  <a:pt x="1986432" y="0"/>
                </a:moveTo>
                <a:lnTo>
                  <a:pt x="1974240" y="0"/>
                </a:lnTo>
                <a:lnTo>
                  <a:pt x="1974240" y="12179"/>
                </a:lnTo>
                <a:lnTo>
                  <a:pt x="1974240" y="887514"/>
                </a:lnTo>
                <a:lnTo>
                  <a:pt x="999312" y="887514"/>
                </a:lnTo>
                <a:lnTo>
                  <a:pt x="999312" y="12179"/>
                </a:lnTo>
                <a:lnTo>
                  <a:pt x="1974240" y="12179"/>
                </a:lnTo>
                <a:lnTo>
                  <a:pt x="1974240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1986432" y="899693"/>
                </a:lnTo>
                <a:lnTo>
                  <a:pt x="1986432" y="887514"/>
                </a:lnTo>
                <a:lnTo>
                  <a:pt x="1986432" y="12179"/>
                </a:lnTo>
                <a:lnTo>
                  <a:pt x="1986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2480468" y="5172608"/>
            <a:ext cx="1992630" cy="912494"/>
          </a:xfrm>
          <a:custGeom>
            <a:avLst/>
            <a:gdLst/>
            <a:ahLst/>
            <a:cxnLst/>
            <a:rect l="l" t="t" r="r" b="b"/>
            <a:pathLst>
              <a:path w="1992630" h="912495">
                <a:moveTo>
                  <a:pt x="1992528" y="18262"/>
                </a:moveTo>
                <a:lnTo>
                  <a:pt x="1992515" y="6083"/>
                </a:lnTo>
                <a:lnTo>
                  <a:pt x="1980336" y="6083"/>
                </a:lnTo>
                <a:lnTo>
                  <a:pt x="1980336" y="18262"/>
                </a:lnTo>
                <a:lnTo>
                  <a:pt x="1980336" y="893610"/>
                </a:lnTo>
                <a:lnTo>
                  <a:pt x="1011491" y="893610"/>
                </a:lnTo>
                <a:lnTo>
                  <a:pt x="1011491" y="887526"/>
                </a:lnTo>
                <a:lnTo>
                  <a:pt x="1011491" y="24358"/>
                </a:lnTo>
                <a:lnTo>
                  <a:pt x="1011491" y="18262"/>
                </a:lnTo>
                <a:lnTo>
                  <a:pt x="1980336" y="18262"/>
                </a:lnTo>
                <a:lnTo>
                  <a:pt x="1980336" y="6083"/>
                </a:lnTo>
                <a:lnTo>
                  <a:pt x="1011491" y="6083"/>
                </a:lnTo>
                <a:lnTo>
                  <a:pt x="1011491" y="0"/>
                </a:lnTo>
                <a:lnTo>
                  <a:pt x="987120" y="0"/>
                </a:lnTo>
                <a:lnTo>
                  <a:pt x="987120" y="24358"/>
                </a:lnTo>
                <a:lnTo>
                  <a:pt x="987120" y="887526"/>
                </a:lnTo>
                <a:lnTo>
                  <a:pt x="24371" y="887526"/>
                </a:lnTo>
                <a:lnTo>
                  <a:pt x="24371" y="24358"/>
                </a:lnTo>
                <a:lnTo>
                  <a:pt x="987120" y="24358"/>
                </a:lnTo>
                <a:lnTo>
                  <a:pt x="987120" y="0"/>
                </a:lnTo>
                <a:lnTo>
                  <a:pt x="24371" y="0"/>
                </a:lnTo>
                <a:lnTo>
                  <a:pt x="0" y="12"/>
                </a:lnTo>
                <a:lnTo>
                  <a:pt x="0" y="911885"/>
                </a:lnTo>
                <a:lnTo>
                  <a:pt x="24371" y="911885"/>
                </a:lnTo>
                <a:lnTo>
                  <a:pt x="987120" y="911885"/>
                </a:lnTo>
                <a:lnTo>
                  <a:pt x="1011491" y="911885"/>
                </a:lnTo>
                <a:lnTo>
                  <a:pt x="1011491" y="905789"/>
                </a:lnTo>
                <a:lnTo>
                  <a:pt x="1980336" y="905789"/>
                </a:lnTo>
                <a:lnTo>
                  <a:pt x="1992515" y="905789"/>
                </a:lnTo>
                <a:lnTo>
                  <a:pt x="1992528" y="18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4589602" y="6285433"/>
            <a:ext cx="1992630" cy="912494"/>
          </a:xfrm>
          <a:custGeom>
            <a:avLst/>
            <a:gdLst/>
            <a:ahLst/>
            <a:cxnLst/>
            <a:rect l="l" t="t" r="r" b="b"/>
            <a:pathLst>
              <a:path w="1992629" h="912495">
                <a:moveTo>
                  <a:pt x="1992515" y="0"/>
                </a:moveTo>
                <a:lnTo>
                  <a:pt x="1968131" y="0"/>
                </a:lnTo>
                <a:lnTo>
                  <a:pt x="1968131" y="24358"/>
                </a:lnTo>
                <a:lnTo>
                  <a:pt x="1968131" y="887526"/>
                </a:lnTo>
                <a:lnTo>
                  <a:pt x="1005395" y="887526"/>
                </a:lnTo>
                <a:lnTo>
                  <a:pt x="1005395" y="24358"/>
                </a:lnTo>
                <a:lnTo>
                  <a:pt x="1968131" y="24358"/>
                </a:lnTo>
                <a:lnTo>
                  <a:pt x="1968131" y="0"/>
                </a:lnTo>
                <a:lnTo>
                  <a:pt x="1005395" y="0"/>
                </a:lnTo>
                <a:lnTo>
                  <a:pt x="981024" y="25"/>
                </a:lnTo>
                <a:lnTo>
                  <a:pt x="981024" y="6096"/>
                </a:lnTo>
                <a:lnTo>
                  <a:pt x="981024" y="18275"/>
                </a:lnTo>
                <a:lnTo>
                  <a:pt x="981024" y="893610"/>
                </a:lnTo>
                <a:lnTo>
                  <a:pt x="12192" y="893610"/>
                </a:lnTo>
                <a:lnTo>
                  <a:pt x="12192" y="18275"/>
                </a:lnTo>
                <a:lnTo>
                  <a:pt x="981024" y="18275"/>
                </a:lnTo>
                <a:lnTo>
                  <a:pt x="981024" y="6096"/>
                </a:lnTo>
                <a:lnTo>
                  <a:pt x="12192" y="6096"/>
                </a:lnTo>
                <a:lnTo>
                  <a:pt x="0" y="6096"/>
                </a:lnTo>
                <a:lnTo>
                  <a:pt x="0" y="905789"/>
                </a:lnTo>
                <a:lnTo>
                  <a:pt x="12179" y="905789"/>
                </a:lnTo>
                <a:lnTo>
                  <a:pt x="981024" y="905789"/>
                </a:lnTo>
                <a:lnTo>
                  <a:pt x="981024" y="911885"/>
                </a:lnTo>
                <a:lnTo>
                  <a:pt x="1005395" y="911885"/>
                </a:lnTo>
                <a:lnTo>
                  <a:pt x="1968131" y="911885"/>
                </a:lnTo>
                <a:lnTo>
                  <a:pt x="1992503" y="911885"/>
                </a:lnTo>
                <a:lnTo>
                  <a:pt x="1992515" y="887526"/>
                </a:lnTo>
                <a:lnTo>
                  <a:pt x="1992503" y="24358"/>
                </a:lnTo>
                <a:lnTo>
                  <a:pt x="1992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2615361" y="7398270"/>
            <a:ext cx="999490" cy="899794"/>
          </a:xfrm>
          <a:custGeom>
            <a:avLst/>
            <a:gdLst/>
            <a:ahLst/>
            <a:cxnLst/>
            <a:rect l="l" t="t" r="r" b="b"/>
            <a:pathLst>
              <a:path w="999489" h="899795">
                <a:moveTo>
                  <a:pt x="999312" y="12179"/>
                </a:moveTo>
                <a:lnTo>
                  <a:pt x="999299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999312" y="899693"/>
                </a:lnTo>
                <a:lnTo>
                  <a:pt x="999312" y="12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4589602" y="7398270"/>
            <a:ext cx="1986914" cy="899794"/>
          </a:xfrm>
          <a:custGeom>
            <a:avLst/>
            <a:gdLst/>
            <a:ahLst/>
            <a:cxnLst/>
            <a:rect l="l" t="t" r="r" b="b"/>
            <a:pathLst>
              <a:path w="1986915" h="899795">
                <a:moveTo>
                  <a:pt x="1986432" y="12179"/>
                </a:moveTo>
                <a:lnTo>
                  <a:pt x="1986419" y="0"/>
                </a:lnTo>
                <a:lnTo>
                  <a:pt x="1974227" y="0"/>
                </a:lnTo>
                <a:lnTo>
                  <a:pt x="1974227" y="12179"/>
                </a:lnTo>
                <a:lnTo>
                  <a:pt x="1974227" y="887514"/>
                </a:lnTo>
                <a:lnTo>
                  <a:pt x="999312" y="887514"/>
                </a:lnTo>
                <a:lnTo>
                  <a:pt x="999312" y="12179"/>
                </a:lnTo>
                <a:lnTo>
                  <a:pt x="1974227" y="12179"/>
                </a:lnTo>
                <a:lnTo>
                  <a:pt x="1974227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1986432" y="899693"/>
                </a:lnTo>
                <a:lnTo>
                  <a:pt x="1986432" y="12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9525203" y="7398270"/>
            <a:ext cx="999490" cy="899794"/>
          </a:xfrm>
          <a:custGeom>
            <a:avLst/>
            <a:gdLst/>
            <a:ahLst/>
            <a:cxnLst/>
            <a:rect l="l" t="t" r="r" b="b"/>
            <a:pathLst>
              <a:path w="999490" h="899795">
                <a:moveTo>
                  <a:pt x="999312" y="12179"/>
                </a:moveTo>
                <a:lnTo>
                  <a:pt x="999299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999312" y="899693"/>
                </a:lnTo>
                <a:lnTo>
                  <a:pt x="999312" y="12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2486564" y="6291529"/>
            <a:ext cx="1986914" cy="899794"/>
          </a:xfrm>
          <a:custGeom>
            <a:avLst/>
            <a:gdLst/>
            <a:ahLst/>
            <a:cxnLst/>
            <a:rect l="l" t="t" r="r" b="b"/>
            <a:pathLst>
              <a:path w="1986915" h="899795">
                <a:moveTo>
                  <a:pt x="1986432" y="0"/>
                </a:moveTo>
                <a:lnTo>
                  <a:pt x="1974240" y="0"/>
                </a:lnTo>
                <a:lnTo>
                  <a:pt x="1974240" y="12179"/>
                </a:lnTo>
                <a:lnTo>
                  <a:pt x="1974240" y="887514"/>
                </a:lnTo>
                <a:lnTo>
                  <a:pt x="999312" y="887514"/>
                </a:lnTo>
                <a:lnTo>
                  <a:pt x="999312" y="12179"/>
                </a:lnTo>
                <a:lnTo>
                  <a:pt x="1974240" y="12179"/>
                </a:lnTo>
                <a:lnTo>
                  <a:pt x="1974240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1986432" y="899693"/>
                </a:lnTo>
                <a:lnTo>
                  <a:pt x="1986432" y="887514"/>
                </a:lnTo>
                <a:lnTo>
                  <a:pt x="1986432" y="12179"/>
                </a:lnTo>
                <a:lnTo>
                  <a:pt x="1986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2486564" y="7398270"/>
            <a:ext cx="1986914" cy="899794"/>
          </a:xfrm>
          <a:custGeom>
            <a:avLst/>
            <a:gdLst/>
            <a:ahLst/>
            <a:cxnLst/>
            <a:rect l="l" t="t" r="r" b="b"/>
            <a:pathLst>
              <a:path w="1986915" h="899795">
                <a:moveTo>
                  <a:pt x="1986432" y="0"/>
                </a:moveTo>
                <a:lnTo>
                  <a:pt x="1974240" y="0"/>
                </a:lnTo>
                <a:lnTo>
                  <a:pt x="1974240" y="12179"/>
                </a:lnTo>
                <a:lnTo>
                  <a:pt x="1974240" y="887514"/>
                </a:lnTo>
                <a:lnTo>
                  <a:pt x="999312" y="887514"/>
                </a:lnTo>
                <a:lnTo>
                  <a:pt x="999312" y="12179"/>
                </a:lnTo>
                <a:lnTo>
                  <a:pt x="1974240" y="12179"/>
                </a:lnTo>
                <a:lnTo>
                  <a:pt x="1974240" y="0"/>
                </a:lnTo>
                <a:lnTo>
                  <a:pt x="987120" y="0"/>
                </a:lnTo>
                <a:lnTo>
                  <a:pt x="987120" y="12179"/>
                </a:lnTo>
                <a:lnTo>
                  <a:pt x="987120" y="887514"/>
                </a:lnTo>
                <a:lnTo>
                  <a:pt x="12192" y="887514"/>
                </a:lnTo>
                <a:lnTo>
                  <a:pt x="12192" y="12179"/>
                </a:lnTo>
                <a:lnTo>
                  <a:pt x="987120" y="12179"/>
                </a:lnTo>
                <a:lnTo>
                  <a:pt x="987120" y="0"/>
                </a:lnTo>
                <a:lnTo>
                  <a:pt x="12192" y="0"/>
                </a:lnTo>
                <a:lnTo>
                  <a:pt x="0" y="0"/>
                </a:lnTo>
                <a:lnTo>
                  <a:pt x="0" y="899693"/>
                </a:lnTo>
                <a:lnTo>
                  <a:pt x="1986432" y="899693"/>
                </a:lnTo>
                <a:lnTo>
                  <a:pt x="1986432" y="887514"/>
                </a:lnTo>
                <a:lnTo>
                  <a:pt x="1986432" y="12179"/>
                </a:lnTo>
                <a:lnTo>
                  <a:pt x="1986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647204" y="4988407"/>
            <a:ext cx="13821410" cy="36830"/>
          </a:xfrm>
          <a:custGeom>
            <a:avLst/>
            <a:gdLst/>
            <a:ahLst/>
            <a:cxnLst/>
            <a:rect l="l" t="t" r="r" b="b"/>
            <a:pathLst>
              <a:path w="13821410" h="36829">
                <a:moveTo>
                  <a:pt x="13821207" y="24358"/>
                </a:moveTo>
                <a:lnTo>
                  <a:pt x="0" y="24358"/>
                </a:lnTo>
                <a:lnTo>
                  <a:pt x="0" y="36537"/>
                </a:lnTo>
                <a:lnTo>
                  <a:pt x="13821207" y="36537"/>
                </a:lnTo>
                <a:lnTo>
                  <a:pt x="13821207" y="24358"/>
                </a:lnTo>
                <a:close/>
              </a:path>
              <a:path w="13821410" h="36829">
                <a:moveTo>
                  <a:pt x="13821207" y="0"/>
                </a:moveTo>
                <a:lnTo>
                  <a:pt x="0" y="0"/>
                </a:lnTo>
                <a:lnTo>
                  <a:pt x="0" y="12179"/>
                </a:lnTo>
                <a:lnTo>
                  <a:pt x="13821207" y="12179"/>
                </a:lnTo>
                <a:lnTo>
                  <a:pt x="13821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647204" y="8451722"/>
            <a:ext cx="13821410" cy="36830"/>
          </a:xfrm>
          <a:custGeom>
            <a:avLst/>
            <a:gdLst/>
            <a:ahLst/>
            <a:cxnLst/>
            <a:rect l="l" t="t" r="r" b="b"/>
            <a:pathLst>
              <a:path w="13821410" h="36829">
                <a:moveTo>
                  <a:pt x="13821207" y="24345"/>
                </a:moveTo>
                <a:lnTo>
                  <a:pt x="0" y="24345"/>
                </a:lnTo>
                <a:lnTo>
                  <a:pt x="0" y="36525"/>
                </a:lnTo>
                <a:lnTo>
                  <a:pt x="13821207" y="36525"/>
                </a:lnTo>
                <a:lnTo>
                  <a:pt x="13821207" y="24345"/>
                </a:lnTo>
                <a:close/>
              </a:path>
              <a:path w="13821410" h="36829">
                <a:moveTo>
                  <a:pt x="13821207" y="0"/>
                </a:moveTo>
                <a:lnTo>
                  <a:pt x="0" y="0"/>
                </a:lnTo>
                <a:lnTo>
                  <a:pt x="0" y="12179"/>
                </a:lnTo>
                <a:lnTo>
                  <a:pt x="13821207" y="12179"/>
                </a:lnTo>
                <a:lnTo>
                  <a:pt x="13821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3" name="object 53" descr=""/>
          <p:cNvGrpSpPr/>
          <p:nvPr/>
        </p:nvGrpSpPr>
        <p:grpSpPr>
          <a:xfrm>
            <a:off x="1028255" y="2237828"/>
            <a:ext cx="13004800" cy="545465"/>
            <a:chOff x="1028255" y="2237828"/>
            <a:chExt cx="13004800" cy="545465"/>
          </a:xfrm>
        </p:grpSpPr>
        <p:sp>
          <p:nvSpPr>
            <p:cNvPr id="54" name="object 54" descr=""/>
            <p:cNvSpPr/>
            <p:nvPr/>
          </p:nvSpPr>
          <p:spPr>
            <a:xfrm>
              <a:off x="1028255" y="2237828"/>
              <a:ext cx="13004800" cy="545465"/>
            </a:xfrm>
            <a:custGeom>
              <a:avLst/>
              <a:gdLst/>
              <a:ahLst/>
              <a:cxnLst/>
              <a:rect l="l" t="t" r="r" b="b"/>
              <a:pathLst>
                <a:path w="13004800" h="545464">
                  <a:moveTo>
                    <a:pt x="12532461" y="0"/>
                  </a:moveTo>
                  <a:lnTo>
                    <a:pt x="12532461" y="137007"/>
                  </a:lnTo>
                  <a:lnTo>
                    <a:pt x="0" y="137007"/>
                  </a:lnTo>
                  <a:lnTo>
                    <a:pt x="0" y="409511"/>
                  </a:lnTo>
                  <a:lnTo>
                    <a:pt x="12532461" y="409511"/>
                  </a:lnTo>
                  <a:lnTo>
                    <a:pt x="12532461" y="544995"/>
                  </a:lnTo>
                  <a:lnTo>
                    <a:pt x="13004698" y="272503"/>
                  </a:lnTo>
                  <a:lnTo>
                    <a:pt x="12532461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163" y="2313940"/>
              <a:ext cx="1498955" cy="468883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6794868" y="2365628"/>
            <a:ext cx="12388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Narrative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Flow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cease</dc:creator>
  <dcterms:created xsi:type="dcterms:W3CDTF">2023-06-25T13:52:55Z</dcterms:created>
  <dcterms:modified xsi:type="dcterms:W3CDTF">2023-06-25T13:52:55Z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2023-06-14T00:00:00Z</vt:filetime>
  </property>
  <property fmtid="{D5CDD505-2E9C-101B-9397-08002B2CF9AE}" pid="3" name="Creator">
    <vt:lpwstr>Hancom PDF 1.3.0.542</vt:lpwstr>
  </property>
  <property fmtid="{D5CDD505-2E9C-101B-9397-08002B2CF9AE}" pid="4" name="LastSaved">
    <vt:filetime>2023-06-25T00:00:00Z</vt:filetime>
  </property>
  <property fmtid="{D5CDD505-2E9C-101B-9397-08002B2CF9AE}" pid="5" name="PDFVersion">
    <vt:lpwstr>1.4</vt:lpwstr>
  </property>
  <property fmtid="{D5CDD505-2E9C-101B-9397-08002B2CF9AE}" pid="6" name="Producer">
    <vt:lpwstr>Hancom PDF 1.3.0.542</vt:lpwstr>
  </property>
</Properties>
</file>