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113000" cy="10680700"/>
  <p:notesSz cx="15113000" cy="10680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11" autoAdjust="0"/>
  </p:normalViewPr>
  <p:slideViewPr>
    <p:cSldViewPr>
      <p:cViewPr>
        <p:scale>
          <a:sx n="66" d="100"/>
          <a:sy n="66" d="100"/>
        </p:scale>
        <p:origin x="167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475" y="3311017"/>
            <a:ext cx="12846050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6950" y="5981192"/>
            <a:ext cx="1057910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5650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3195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650" y="427228"/>
            <a:ext cx="1360170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2456561"/>
            <a:ext cx="1360170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38420" y="9933051"/>
            <a:ext cx="483616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565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8136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393" y="685050"/>
            <a:ext cx="13999451" cy="91827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6774EE-C651-FDF1-741A-EE78AC3A445C}"/>
              </a:ext>
            </a:extLst>
          </p:cNvPr>
          <p:cNvSpPr txBox="1"/>
          <p:nvPr/>
        </p:nvSpPr>
        <p:spPr>
          <a:xfrm>
            <a:off x="2495499" y="9074150"/>
            <a:ext cx="4515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거리 환경 개선 사업을 시작하기 원하는 지자체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F72D6-3072-9D24-4194-0DC94134AAFF}"/>
              </a:ext>
            </a:extLst>
          </p:cNvPr>
          <p:cNvSpPr/>
          <p:nvPr/>
        </p:nvSpPr>
        <p:spPr>
          <a:xfrm>
            <a:off x="7556500" y="8312150"/>
            <a:ext cx="1524000" cy="1100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주민들이 직접 불법행위를 신고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9F69B6-C317-477F-9FFD-866849437503}"/>
              </a:ext>
            </a:extLst>
          </p:cNvPr>
          <p:cNvSpPr/>
          <p:nvPr/>
        </p:nvSpPr>
        <p:spPr>
          <a:xfrm>
            <a:off x="12509500" y="8312150"/>
            <a:ext cx="1524000" cy="1100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단속을 통한 불법행위 적발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77B64-5AFE-C377-999C-A9799E414759}"/>
              </a:ext>
            </a:extLst>
          </p:cNvPr>
          <p:cNvSpPr txBox="1"/>
          <p:nvPr/>
        </p:nvSpPr>
        <p:spPr>
          <a:xfrm>
            <a:off x="1917700" y="831215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Zenith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9E216-647A-FB04-DF8A-ED6181D032C3}"/>
              </a:ext>
            </a:extLst>
          </p:cNvPr>
          <p:cNvSpPr txBox="1"/>
          <p:nvPr/>
        </p:nvSpPr>
        <p:spPr>
          <a:xfrm>
            <a:off x="1720928" y="8693150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불법행위 단속 시스템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19</Words>
  <Application>Microsoft Office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Calibri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cease</dc:creator>
  <cp:lastModifiedBy>허세진</cp:lastModifiedBy>
  <cp:revision>1</cp:revision>
  <dcterms:created xsi:type="dcterms:W3CDTF">2023-06-25T14:04:39Z</dcterms:created>
  <dcterms:modified xsi:type="dcterms:W3CDTF">2023-06-25T14:17:34Z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2023-06-14T00:00:00Z</vt:filetime>
  </property>
  <property fmtid="{D5CDD505-2E9C-101B-9397-08002B2CF9AE}" pid="3" name="Creator">
    <vt:lpwstr>Hancom PDF 1.3.0.542</vt:lpwstr>
  </property>
  <property fmtid="{D5CDD505-2E9C-101B-9397-08002B2CF9AE}" pid="4" name="LastSaved">
    <vt:filetime>2023-06-25T00:00:00Z</vt:filetime>
  </property>
</Properties>
</file>