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13000" cy="10680700"/>
  <p:notesSz cx="15113000" cy="10680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1" autoAdjust="0"/>
  </p:normalViewPr>
  <p:slideViewPr>
    <p:cSldViewPr>
      <p:cViewPr>
        <p:scale>
          <a:sx n="33" d="100"/>
          <a:sy n="33" d="100"/>
        </p:scale>
        <p:origin x="2532" y="12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1017"/>
            <a:ext cx="1284605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1192"/>
            <a:ext cx="1057910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3195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427228"/>
            <a:ext cx="1360170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6561"/>
            <a:ext cx="1360170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420" y="9933051"/>
            <a:ext cx="483616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65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136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평행, 직사각형이(가) 표시된 사진&#10;&#10;자동 생성된 설명">
            <a:extLst>
              <a:ext uri="{FF2B5EF4-FFF2-40B4-BE49-F238E27FC236}">
                <a16:creationId xmlns:a16="http://schemas.microsoft.com/office/drawing/2014/main" id="{280E6A98-24E9-0DEF-70D6-6EE9CAA1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5113001" cy="106807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cease</dc:creator>
  <cp:lastModifiedBy>허세진</cp:lastModifiedBy>
  <cp:revision>2</cp:revision>
  <dcterms:created xsi:type="dcterms:W3CDTF">2023-06-25T14:04:39Z</dcterms:created>
  <dcterms:modified xsi:type="dcterms:W3CDTF">2023-06-25T14:42:28Z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Hancom PDF 1.3.0.542</vt:lpwstr>
  </property>
  <property fmtid="{D5CDD505-2E9C-101B-9397-08002B2CF9AE}" pid="4" name="LastSaved">
    <vt:filetime>2023-06-25T00:00:00Z</vt:filetime>
  </property>
</Properties>
</file>