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18" r:id="rId3"/>
    <p:sldId id="357" r:id="rId4"/>
    <p:sldId id="320" r:id="rId5"/>
    <p:sldId id="317" r:id="rId6"/>
    <p:sldId id="364" r:id="rId7"/>
    <p:sldId id="367" r:id="rId8"/>
    <p:sldId id="368" r:id="rId9"/>
    <p:sldId id="330" r:id="rId10"/>
    <p:sldId id="361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C4"/>
    <a:srgbClr val="02ECEC"/>
    <a:srgbClr val="0AA6ED"/>
    <a:srgbClr val="92D8F7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87615" autoAdjust="0"/>
  </p:normalViewPr>
  <p:slideViewPr>
    <p:cSldViewPr snapToGrid="0" showGuides="1">
      <p:cViewPr varScale="1">
        <p:scale>
          <a:sx n="117" d="100"/>
          <a:sy n="117" d="100"/>
        </p:scale>
        <p:origin x="342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area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60</c:v>
                </c:pt>
                <c:pt idx="1">
                  <c:v>49</c:v>
                </c:pt>
                <c:pt idx="2">
                  <c:v>53</c:v>
                </c:pt>
                <c:pt idx="3">
                  <c:v>42</c:v>
                </c:pt>
                <c:pt idx="4">
                  <c:v>56</c:v>
                </c:pt>
                <c:pt idx="5">
                  <c:v>45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1-4F5D-97F3-F62BCDCD1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지자체에서는 쓰레기 무단 투기 방지를 위해 무단 투기가 자주 일어나는 장소에 표지판을 </a:t>
            </a:r>
            <a:r>
              <a:rPr lang="ko-KR" altLang="en-US" dirty="0" err="1"/>
              <a:t>붙히거나</a:t>
            </a:r>
            <a:r>
              <a:rPr lang="ko-KR" altLang="en-US" dirty="0"/>
              <a:t> </a:t>
            </a:r>
            <a:r>
              <a:rPr lang="en-US" altLang="ko-KR" dirty="0"/>
              <a:t>CCTV</a:t>
            </a:r>
            <a:r>
              <a:rPr lang="ko-KR" altLang="en-US" dirty="0"/>
              <a:t>를 설치합니다</a:t>
            </a:r>
            <a:r>
              <a:rPr lang="en-US" altLang="ko-KR" dirty="0"/>
              <a:t>. </a:t>
            </a:r>
            <a:r>
              <a:rPr lang="ko-KR" altLang="en-US" dirty="0"/>
              <a:t>제 동네에서는 </a:t>
            </a:r>
            <a:r>
              <a:rPr lang="en-US" altLang="ko-KR" dirty="0"/>
              <a:t>CCTV </a:t>
            </a:r>
            <a:r>
              <a:rPr lang="ko-KR" altLang="en-US" dirty="0"/>
              <a:t>근처를 지나 갈 때 마다 쓰레기 무단투기에 대한 경고 문구가 들립니다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지자체의 노력에도 불구하고 </a:t>
            </a:r>
            <a:r>
              <a:rPr lang="en-US" altLang="ko-KR" dirty="0"/>
              <a:t>CCTV </a:t>
            </a:r>
            <a:r>
              <a:rPr lang="ko-KR" altLang="en-US" dirty="0"/>
              <a:t>아래에는 항상 무단 </a:t>
            </a:r>
            <a:r>
              <a:rPr lang="ko-KR" altLang="en-US" dirty="0" err="1"/>
              <a:t>투기된</a:t>
            </a:r>
            <a:r>
              <a:rPr lang="ko-KR" altLang="en-US" dirty="0"/>
              <a:t> 쓰레기가 쌓여 있습니다</a:t>
            </a:r>
            <a:r>
              <a:rPr lang="en-US" altLang="ko-KR" dirty="0"/>
              <a:t>. </a:t>
            </a:r>
            <a:r>
              <a:rPr lang="ko-KR" altLang="en-US" dirty="0"/>
              <a:t>예산을 들여 불법행위에 대응하기 위한 조치가 취해졌지만 효과가 없는 것이 현실입니다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매번 </a:t>
            </a:r>
            <a:r>
              <a:rPr lang="en-US" altLang="ko-KR" dirty="0"/>
              <a:t>CCTV</a:t>
            </a:r>
            <a:r>
              <a:rPr lang="ko-KR" altLang="en-US" dirty="0"/>
              <a:t>를 지나칠 때 마다 무단 투기와 관련 없는 사람도 경고 문구를 </a:t>
            </a:r>
            <a:r>
              <a:rPr lang="ko-KR" altLang="en-US" dirty="0" err="1"/>
              <a:t>듣다보니</a:t>
            </a:r>
            <a:r>
              <a:rPr lang="ko-KR" altLang="en-US" dirty="0"/>
              <a:t> 오히려 경고에 대한 경각심이 떨어지게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흡연이 자주 발생하는 금연구역이 있습니다</a:t>
            </a:r>
            <a:r>
              <a:rPr lang="en-US" altLang="ko-KR" dirty="0"/>
              <a:t>. </a:t>
            </a:r>
            <a:r>
              <a:rPr lang="ko-KR" altLang="en-US" dirty="0"/>
              <a:t>흡연권보다 </a:t>
            </a:r>
            <a:r>
              <a:rPr lang="ko-KR" altLang="en-US" dirty="0" err="1"/>
              <a:t>혐연권이</a:t>
            </a:r>
            <a:r>
              <a:rPr lang="ko-KR" altLang="en-US" dirty="0"/>
              <a:t> 우선된다는 헌법 재판소 판례가 있습니다</a:t>
            </a:r>
            <a:r>
              <a:rPr lang="en-US" altLang="ko-KR" dirty="0"/>
              <a:t>. </a:t>
            </a:r>
            <a:r>
              <a:rPr lang="ko-KR" altLang="en-US" dirty="0"/>
              <a:t>그러나 제 동네에서는 </a:t>
            </a:r>
            <a:r>
              <a:rPr lang="ko-KR" altLang="en-US" dirty="0" err="1"/>
              <a:t>금연구역에서조차</a:t>
            </a:r>
            <a:r>
              <a:rPr lang="ko-KR" altLang="en-US" dirty="0"/>
              <a:t> </a:t>
            </a:r>
            <a:r>
              <a:rPr lang="ko-KR" altLang="en-US" dirty="0" err="1"/>
              <a:t>혐연권</a:t>
            </a:r>
            <a:r>
              <a:rPr lang="ko-KR" altLang="en-US" dirty="0"/>
              <a:t> 침해가 빈번하게 일어납니다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14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</a:t>
            </a:r>
            <a:r>
              <a:rPr lang="ko-KR" altLang="en-US" dirty="0" err="1"/>
              <a:t>얼리어뎁터로</a:t>
            </a:r>
            <a:r>
              <a:rPr lang="ko-KR" altLang="en-US" dirty="0"/>
              <a:t> 환경 미화 사업을 시작하기 원하는 지자체를 선택했습니다</a:t>
            </a:r>
            <a:r>
              <a:rPr lang="en-US" altLang="ko-KR" dirty="0"/>
              <a:t>. </a:t>
            </a:r>
            <a:r>
              <a:rPr lang="ko-KR" altLang="en-US" dirty="0"/>
              <a:t>해당 지자체에 </a:t>
            </a:r>
            <a:r>
              <a:rPr lang="en-US" altLang="ko-KR" dirty="0"/>
              <a:t>ACS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사용자 피드백을 반영해 </a:t>
            </a:r>
            <a:r>
              <a:rPr lang="en-US" altLang="ko-KR" dirty="0"/>
              <a:t>ACS</a:t>
            </a:r>
            <a:r>
              <a:rPr lang="ko-KR" altLang="en-US" dirty="0"/>
              <a:t>를 고도화 시키며 우수 단속 사례를 바탕으로 </a:t>
            </a:r>
            <a:r>
              <a:rPr lang="en-US" altLang="ko-KR" dirty="0"/>
              <a:t>ACS</a:t>
            </a:r>
            <a:r>
              <a:rPr lang="ko-KR" altLang="en-US" dirty="0"/>
              <a:t>의 실효성을 입증하고 전국적으로 확대하는 것이 저희 팀의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기존에 설치되는 </a:t>
            </a:r>
            <a:r>
              <a:rPr lang="en-US" altLang="ko-KR" dirty="0"/>
              <a:t>CCTV</a:t>
            </a:r>
            <a:r>
              <a:rPr lang="ko-KR" altLang="en-US" dirty="0"/>
              <a:t>를 효과적으로 사용하기 위해 다음과 같은 솔루션을 기획하였습니다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를 통해서 불법행위를 감지하고 불법 행위가 감지 되었을 때 만 경고 사운드를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탐지된 모든 정보를 기록하고 탐지 빈도가 높은 장소와 시간대를 권장 단속 지역으로 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관공서에서는 기록된 정보와 데이터 분석 결과를 바탕으로 단속 인력을 배치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시나리오를 하나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장소에 특정한 시간마다 쓰레기를 버리는 사람이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에서는 이 사람이 쓰레기를 버릴 때 마다 경고음을 출력하고 단속 데이터를 기록합니다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관공서에서는 데이터를 참고하여 단속 인력을 배치하고 쓰레기 불법 투기자를 현장에서 </a:t>
            </a:r>
            <a:r>
              <a:rPr lang="ko-KR" altLang="en-US" dirty="0" err="1"/>
              <a:t>검거하게됩니다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</a:t>
            </a:r>
            <a:r>
              <a:rPr lang="en-US" altLang="ko-KR" dirty="0"/>
              <a:t>CCTV</a:t>
            </a:r>
            <a:r>
              <a:rPr lang="ko-KR" altLang="en-US" dirty="0"/>
              <a:t>와 서버</a:t>
            </a:r>
            <a:r>
              <a:rPr lang="en-US" altLang="ko-KR" dirty="0"/>
              <a:t>, </a:t>
            </a:r>
            <a:r>
              <a:rPr lang="ko-KR" altLang="en-US" dirty="0"/>
              <a:t>클라이언트로 </a:t>
            </a:r>
            <a:r>
              <a:rPr lang="ko-KR" altLang="en-US" dirty="0" err="1"/>
              <a:t>나누어져있습니다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는 영상촬영</a:t>
            </a:r>
            <a:r>
              <a:rPr lang="en-US" altLang="ko-KR" dirty="0"/>
              <a:t>, </a:t>
            </a:r>
            <a:r>
              <a:rPr lang="ko-KR" altLang="en-US" dirty="0" err="1"/>
              <a:t>영상송신</a:t>
            </a:r>
            <a:r>
              <a:rPr lang="en-US" altLang="ko-KR" dirty="0"/>
              <a:t>, </a:t>
            </a:r>
            <a:r>
              <a:rPr lang="ko-KR" altLang="en-US" dirty="0"/>
              <a:t>경고 사운드출력</a:t>
            </a:r>
            <a:r>
              <a:rPr lang="en-US" altLang="ko-KR" dirty="0"/>
              <a:t> </a:t>
            </a:r>
            <a:r>
              <a:rPr lang="ko-KR" altLang="en-US" dirty="0"/>
              <a:t>기능을 </a:t>
            </a:r>
            <a:r>
              <a:rPr lang="ko-KR" altLang="en-US" dirty="0" err="1"/>
              <a:t>가지고있으며</a:t>
            </a:r>
            <a:r>
              <a:rPr lang="ko-KR" altLang="en-US" dirty="0"/>
              <a:t> </a:t>
            </a:r>
            <a:r>
              <a:rPr lang="en-US" altLang="ko-KR" dirty="0"/>
              <a:t>Rest API</a:t>
            </a:r>
            <a:r>
              <a:rPr lang="ko-KR" altLang="en-US" dirty="0"/>
              <a:t>를 통해서 서버와 송수신합니다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서버에는 데이터베이스와 객체탐지 모델이 포함되어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탐지 시점을 기록하고</a:t>
            </a:r>
            <a:r>
              <a:rPr lang="en-US" altLang="ko-KR" dirty="0"/>
              <a:t>, </a:t>
            </a:r>
            <a:r>
              <a:rPr lang="ko-KR" altLang="en-US" dirty="0"/>
              <a:t>담배와 쓰레기봉투를 탐지하며</a:t>
            </a:r>
            <a:r>
              <a:rPr lang="en-US" altLang="ko-KR" dirty="0"/>
              <a:t>, </a:t>
            </a:r>
            <a:r>
              <a:rPr lang="ko-KR" altLang="en-US" dirty="0"/>
              <a:t>데이터의 빈도를 분석해서 집중단속지역과 시간을 추천해줍니다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클라이언트에서는 서버로부터 단속 시간대와 지역 추천 정보를 요청하며</a:t>
            </a:r>
            <a:r>
              <a:rPr lang="en-US" altLang="ko-KR" dirty="0"/>
              <a:t>, DB</a:t>
            </a:r>
            <a:r>
              <a:rPr lang="ko-KR" altLang="en-US" dirty="0"/>
              <a:t>에 접근해 기록된 단속 정보를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특정 위치나 특정 시간을 확인하기 위한 필터링 기능과 </a:t>
            </a:r>
            <a:r>
              <a:rPr lang="en-US" altLang="ko-KR" dirty="0"/>
              <a:t>CCTV</a:t>
            </a:r>
            <a:r>
              <a:rPr lang="ko-KR" altLang="en-US" dirty="0"/>
              <a:t>관리 기능도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마케팅 계획입니다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CCTV</a:t>
            </a:r>
            <a:r>
              <a:rPr lang="ko-KR" altLang="en-US" dirty="0"/>
              <a:t>와의 차별점은 기존 </a:t>
            </a:r>
            <a:r>
              <a:rPr lang="en-US" altLang="ko-KR" dirty="0"/>
              <a:t>CCTV</a:t>
            </a:r>
            <a:r>
              <a:rPr lang="ko-KR" altLang="en-US" dirty="0"/>
              <a:t>에서는 불법 행위와 관계없이 사람이 인식 될 때 마다 경고음을 출력 하지만</a:t>
            </a:r>
            <a:r>
              <a:rPr lang="en-US" altLang="ko-KR" dirty="0"/>
              <a:t> </a:t>
            </a:r>
            <a:r>
              <a:rPr lang="ko-KR" altLang="en-US" dirty="0"/>
              <a:t>저희</a:t>
            </a:r>
            <a:r>
              <a:rPr lang="en-US" altLang="ko-KR" dirty="0"/>
              <a:t>ACS</a:t>
            </a:r>
            <a:r>
              <a:rPr lang="ko-KR" altLang="en-US" dirty="0"/>
              <a:t>에서는 불법행위가 </a:t>
            </a:r>
            <a:r>
              <a:rPr lang="ko-KR" altLang="en-US" dirty="0" err="1"/>
              <a:t>인식되었을때</a:t>
            </a:r>
            <a:r>
              <a:rPr lang="ko-KR" altLang="en-US" dirty="0"/>
              <a:t> 만 경고음을 출력하여 인근 주민의 스트레스를 최소화하였습니다</a:t>
            </a:r>
            <a:r>
              <a:rPr lang="en-US" altLang="ko-KR" dirty="0"/>
              <a:t>. </a:t>
            </a:r>
            <a:r>
              <a:rPr lang="ko-KR" altLang="en-US" dirty="0"/>
              <a:t>그리고 기존 </a:t>
            </a:r>
            <a:r>
              <a:rPr lang="en-US" altLang="ko-KR" dirty="0"/>
              <a:t>CCTV</a:t>
            </a:r>
            <a:r>
              <a:rPr lang="ko-KR" altLang="en-US" dirty="0"/>
              <a:t>에서는 불법행위가 녹화되어도 신원 확보가 어려워 실효성이 없었지만 저희 제품에서는 기록된 데이터를 기반으로 단속을 위한 정보를 제공하여 </a:t>
            </a:r>
            <a:r>
              <a:rPr lang="en-US" altLang="ko-KR" dirty="0"/>
              <a:t>CCTV</a:t>
            </a:r>
            <a:r>
              <a:rPr lang="ko-KR" altLang="en-US" dirty="0"/>
              <a:t>가 더 유의미하게 사용되도록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해마다 쓰레기 무단 투기 단속을 위한 </a:t>
            </a:r>
            <a:r>
              <a:rPr lang="en-US" altLang="ko-KR" dirty="0"/>
              <a:t>CCTV</a:t>
            </a:r>
            <a:r>
              <a:rPr lang="ko-KR" altLang="en-US" dirty="0"/>
              <a:t>설치 개수는 증가하고 있습니다</a:t>
            </a:r>
            <a:r>
              <a:rPr lang="en-US" altLang="ko-KR" dirty="0"/>
              <a:t>. ACS</a:t>
            </a:r>
            <a:r>
              <a:rPr lang="ko-KR" altLang="en-US" dirty="0"/>
              <a:t>를 도입한다면 점점 늘어나는 예산을 더 유의미하게 사용 할 수 </a:t>
            </a:r>
            <a:r>
              <a:rPr lang="ko-KR" altLang="en-US" dirty="0" err="1"/>
              <a:t>있을것입니다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8C1EAB7-284F-4D14-845C-398815F734B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6788D-3E21-46F3-94F1-0160A3284A6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04245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C33AF54-8AD5-452B-8522-D88ED84096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A33CEA-F1B2-4A81-90E9-CA38F6B20EDB}"/>
              </a:ext>
            </a:extLst>
          </p:cNvPr>
          <p:cNvGrpSpPr/>
          <p:nvPr userDrawn="1"/>
        </p:nvGrpSpPr>
        <p:grpSpPr>
          <a:xfrm>
            <a:off x="638218" y="1536176"/>
            <a:ext cx="4966387" cy="289888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EE92628-61E1-45B6-B328-EED1BFEFE006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F07860-E2E5-447E-81C8-BA20AE396D6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21472E-4729-4E62-A064-64286DFC33A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AB49131-3A00-43B0-B640-CD472BF8F96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943EEE-947C-45C7-A59D-43478ADD982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33019-906A-4B33-85C2-812C42A16FE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08BFEAD-6816-43DA-8762-CC1E1BC8BE3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F5DCDD-E9ED-4A2D-B231-5B14FF61A20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1CE2EB-7B77-422A-BC36-6FA517D83F3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8A94F0-22BD-4390-B2DE-6709ACCDFEA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282BAB9-1BFB-4514-B6EB-F0C215CB8BB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1073BC-07F1-464E-8869-5AF42A2F941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21164-7929-41A8-9A2B-62BC611DD40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305468" y="1701056"/>
            <a:ext cx="3590864" cy="2329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B160CA8-2EAF-49CD-82FC-F40101527F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2A6C0A-D17D-4D94-BADB-2FFC7A7B7B7F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87A78-13D6-4543-A9A1-F01ABC964EB9}"/>
              </a:ext>
            </a:extLst>
          </p:cNvPr>
          <p:cNvGrpSpPr/>
          <p:nvPr userDrawn="1"/>
        </p:nvGrpSpPr>
        <p:grpSpPr>
          <a:xfrm>
            <a:off x="4789978" y="1099366"/>
            <a:ext cx="2580306" cy="4655566"/>
            <a:chOff x="4789978" y="1099366"/>
            <a:chExt cx="2580306" cy="465556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F3FFA46A-1FEC-45F2-B180-EFA4C8398587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187CD54E-E3DF-4C2E-8B67-E474147CB925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EB637C88-C87A-4C2F-9584-7AE9042E876D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E40D5BFD-F3AF-4A76-A8C9-A24AE8B5C781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9160261E-3D08-4181-8E98-777BCA5EBD21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026CE6E2-C43D-4356-9C85-04B9FCA1951E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408ECE83-5AB3-4153-B6EE-369BD2A5D7DB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79BAFE1-DB45-4AEA-BF17-A3627A0E3D8F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CE095102-93F8-4BD3-B0FA-04F08D59787A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60EC7D87-207A-4564-8305-C1BB903B8EFD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A9AD7111-B113-4961-85FE-530BC52C7EE9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01DF47A1-AD89-4A84-BD9F-1CFC35650C87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">
              <a:extLst>
                <a:ext uri="{FF2B5EF4-FFF2-40B4-BE49-F238E27FC236}">
                  <a16:creationId xmlns:a16="http://schemas.microsoft.com/office/drawing/2014/main" id="{B03B603C-8269-4C3A-9FAF-750157544ABF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8" name="Oval 26">
                <a:extLst>
                  <a:ext uri="{FF2B5EF4-FFF2-40B4-BE49-F238E27FC236}">
                    <a16:creationId xmlns:a16="http://schemas.microsoft.com/office/drawing/2014/main" id="{66B25888-C24F-41D8-B2EC-AF1D74BDE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7">
                <a:extLst>
                  <a:ext uri="{FF2B5EF4-FFF2-40B4-BE49-F238E27FC236}">
                    <a16:creationId xmlns:a16="http://schemas.microsoft.com/office/drawing/2014/main" id="{DA8CA806-B072-44B8-AC80-F6D5ED231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8">
                <a:extLst>
                  <a:ext uri="{FF2B5EF4-FFF2-40B4-BE49-F238E27FC236}">
                    <a16:creationId xmlns:a16="http://schemas.microsoft.com/office/drawing/2014/main" id="{9D42A657-70D6-4472-B692-B3613A45ADBA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209D06E8-CF33-4A84-B98F-C12B41FE7292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8A9723AA-2088-4FA7-A90A-F463B67DAB6B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Picture Placeholder 33">
            <a:extLst>
              <a:ext uri="{FF2B5EF4-FFF2-40B4-BE49-F238E27FC236}">
                <a16:creationId xmlns:a16="http://schemas.microsoft.com/office/drawing/2014/main" id="{79599633-8896-40D8-AA98-7A55B13EC2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5320" y="1215350"/>
            <a:ext cx="2384085" cy="4448059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C198975-F807-4F2E-A703-0C01359F0B23}"/>
              </a:ext>
            </a:extLst>
          </p:cNvPr>
          <p:cNvSpPr/>
          <p:nvPr userDrawn="1"/>
        </p:nvSpPr>
        <p:spPr>
          <a:xfrm>
            <a:off x="869126" y="560353"/>
            <a:ext cx="4503392" cy="5707979"/>
          </a:xfrm>
          <a:custGeom>
            <a:avLst/>
            <a:gdLst>
              <a:gd name="connsiteX0" fmla="*/ 648487 w 4503392"/>
              <a:gd name="connsiteY0" fmla="*/ 1838468 h 5707979"/>
              <a:gd name="connsiteX1" fmla="*/ 1963024 w 4503392"/>
              <a:gd name="connsiteY1" fmla="*/ 1838468 h 5707979"/>
              <a:gd name="connsiteX2" fmla="*/ 1763384 w 4503392"/>
              <a:gd name="connsiteY2" fmla="*/ 1937318 h 5707979"/>
              <a:gd name="connsiteX3" fmla="*/ 1303298 w 4503392"/>
              <a:gd name="connsiteY3" fmla="*/ 2060785 h 5707979"/>
              <a:gd name="connsiteX4" fmla="*/ 695667 w 4503392"/>
              <a:gd name="connsiteY4" fmla="*/ 1887082 h 5707979"/>
              <a:gd name="connsiteX5" fmla="*/ 200557 w 4503392"/>
              <a:gd name="connsiteY5" fmla="*/ 1838468 h 5707979"/>
              <a:gd name="connsiteX6" fmla="*/ 501443 w 4503392"/>
              <a:gd name="connsiteY6" fmla="*/ 1838468 h 5707979"/>
              <a:gd name="connsiteX7" fmla="*/ 503715 w 4503392"/>
              <a:gd name="connsiteY7" fmla="*/ 1843189 h 5707979"/>
              <a:gd name="connsiteX8" fmla="*/ 495067 w 4503392"/>
              <a:gd name="connsiteY8" fmla="*/ 1845628 h 5707979"/>
              <a:gd name="connsiteX9" fmla="*/ 705082 w 4503392"/>
              <a:gd name="connsiteY9" fmla="*/ 2038180 h 5707979"/>
              <a:gd name="connsiteX10" fmla="*/ 1422508 w 4503392"/>
              <a:gd name="connsiteY10" fmla="*/ 2151202 h 5707979"/>
              <a:gd name="connsiteX11" fmla="*/ 1925498 w 4503392"/>
              <a:gd name="connsiteY11" fmla="*/ 1992364 h 5707979"/>
              <a:gd name="connsiteX12" fmla="*/ 2179376 w 4503392"/>
              <a:gd name="connsiteY12" fmla="*/ 1871763 h 5707979"/>
              <a:gd name="connsiteX13" fmla="*/ 2247816 w 4503392"/>
              <a:gd name="connsiteY13" fmla="*/ 1838468 h 5707979"/>
              <a:gd name="connsiteX14" fmla="*/ 2599751 w 4503392"/>
              <a:gd name="connsiteY14" fmla="*/ 1838468 h 5707979"/>
              <a:gd name="connsiteX15" fmla="*/ 2604347 w 4503392"/>
              <a:gd name="connsiteY15" fmla="*/ 1842534 h 5707979"/>
              <a:gd name="connsiteX16" fmla="*/ 3595679 w 4503392"/>
              <a:gd name="connsiteY16" fmla="*/ 2146726 h 5707979"/>
              <a:gd name="connsiteX17" fmla="*/ 3834555 w 4503392"/>
              <a:gd name="connsiteY17" fmla="*/ 2102462 h 5707979"/>
              <a:gd name="connsiteX18" fmla="*/ 3869511 w 4503392"/>
              <a:gd name="connsiteY18" fmla="*/ 2090869 h 5707979"/>
              <a:gd name="connsiteX19" fmla="*/ 3869511 w 4503392"/>
              <a:gd name="connsiteY19" fmla="*/ 5507422 h 5707979"/>
              <a:gd name="connsiteX20" fmla="*/ 3668954 w 4503392"/>
              <a:gd name="connsiteY20" fmla="*/ 5707979 h 5707979"/>
              <a:gd name="connsiteX21" fmla="*/ 200557 w 4503392"/>
              <a:gd name="connsiteY21" fmla="*/ 5707979 h 5707979"/>
              <a:gd name="connsiteX22" fmla="*/ 0 w 4503392"/>
              <a:gd name="connsiteY22" fmla="*/ 5507422 h 5707979"/>
              <a:gd name="connsiteX23" fmla="*/ 0 w 4503392"/>
              <a:gd name="connsiteY23" fmla="*/ 2039025 h 5707979"/>
              <a:gd name="connsiteX24" fmla="*/ 200557 w 4503392"/>
              <a:gd name="connsiteY24" fmla="*/ 1838468 h 5707979"/>
              <a:gd name="connsiteX25" fmla="*/ 645514 w 4503392"/>
              <a:gd name="connsiteY25" fmla="*/ 1835405 h 5707979"/>
              <a:gd name="connsiteX26" fmla="*/ 648487 w 4503392"/>
              <a:gd name="connsiteY26" fmla="*/ 1838468 h 5707979"/>
              <a:gd name="connsiteX27" fmla="*/ 644072 w 4503392"/>
              <a:gd name="connsiteY27" fmla="*/ 1838468 h 5707979"/>
              <a:gd name="connsiteX28" fmla="*/ 3027466 w 4503392"/>
              <a:gd name="connsiteY28" fmla="*/ 1287091 h 5707979"/>
              <a:gd name="connsiteX29" fmla="*/ 3353221 w 4503392"/>
              <a:gd name="connsiteY29" fmla="*/ 1330481 h 5707979"/>
              <a:gd name="connsiteX30" fmla="*/ 3844770 w 4503392"/>
              <a:gd name="connsiteY30" fmla="*/ 1517120 h 5707979"/>
              <a:gd name="connsiteX31" fmla="*/ 4294094 w 4503392"/>
              <a:gd name="connsiteY31" fmla="*/ 1654847 h 5707979"/>
              <a:gd name="connsiteX32" fmla="*/ 4503392 w 4503392"/>
              <a:gd name="connsiteY32" fmla="*/ 1663137 h 5707979"/>
              <a:gd name="connsiteX33" fmla="*/ 4439503 w 4503392"/>
              <a:gd name="connsiteY33" fmla="*/ 1734209 h 5707979"/>
              <a:gd name="connsiteX34" fmla="*/ 3946982 w 4503392"/>
              <a:gd name="connsiteY34" fmla="*/ 2065177 h 5707979"/>
              <a:gd name="connsiteX35" fmla="*/ 3869511 w 4503392"/>
              <a:gd name="connsiteY35" fmla="*/ 2090869 h 5707979"/>
              <a:gd name="connsiteX36" fmla="*/ 3869511 w 4503392"/>
              <a:gd name="connsiteY36" fmla="*/ 2039025 h 5707979"/>
              <a:gd name="connsiteX37" fmla="*/ 3668954 w 4503392"/>
              <a:gd name="connsiteY37" fmla="*/ 1838468 h 5707979"/>
              <a:gd name="connsiteX38" fmla="*/ 2599751 w 4503392"/>
              <a:gd name="connsiteY38" fmla="*/ 1838468 h 5707979"/>
              <a:gd name="connsiteX39" fmla="*/ 2593749 w 4503392"/>
              <a:gd name="connsiteY39" fmla="*/ 1833159 h 5707979"/>
              <a:gd name="connsiteX40" fmla="*/ 2607001 w 4503392"/>
              <a:gd name="connsiteY40" fmla="*/ 1809595 h 5707979"/>
              <a:gd name="connsiteX41" fmla="*/ 3279882 w 4503392"/>
              <a:gd name="connsiteY41" fmla="*/ 1672256 h 5707979"/>
              <a:gd name="connsiteX42" fmla="*/ 3700632 w 4503392"/>
              <a:gd name="connsiteY42" fmla="*/ 1764662 h 5707979"/>
              <a:gd name="connsiteX43" fmla="*/ 3712515 w 4503392"/>
              <a:gd name="connsiteY43" fmla="*/ 1769305 h 5707979"/>
              <a:gd name="connsiteX44" fmla="*/ 3723513 w 4503392"/>
              <a:gd name="connsiteY44" fmla="*/ 1771681 h 5707979"/>
              <a:gd name="connsiteX45" fmla="*/ 3717157 w 4503392"/>
              <a:gd name="connsiteY45" fmla="*/ 1764496 h 5707979"/>
              <a:gd name="connsiteX46" fmla="*/ 3706822 w 4503392"/>
              <a:gd name="connsiteY46" fmla="*/ 1758748 h 5707979"/>
              <a:gd name="connsiteX47" fmla="*/ 3184710 w 4503392"/>
              <a:gd name="connsiteY47" fmla="*/ 1596318 h 5707979"/>
              <a:gd name="connsiteX48" fmla="*/ 2432135 w 4503392"/>
              <a:gd name="connsiteY48" fmla="*/ 1748800 h 5707979"/>
              <a:gd name="connsiteX49" fmla="*/ 2247816 w 4503392"/>
              <a:gd name="connsiteY49" fmla="*/ 1838468 h 5707979"/>
              <a:gd name="connsiteX50" fmla="*/ 1963024 w 4503392"/>
              <a:gd name="connsiteY50" fmla="*/ 1838468 h 5707979"/>
              <a:gd name="connsiteX51" fmla="*/ 1976164 w 4503392"/>
              <a:gd name="connsiteY51" fmla="*/ 1831962 h 5707979"/>
              <a:gd name="connsiteX52" fmla="*/ 2177959 w 4503392"/>
              <a:gd name="connsiteY52" fmla="*/ 1700110 h 5707979"/>
              <a:gd name="connsiteX53" fmla="*/ 2556983 w 4503392"/>
              <a:gd name="connsiteY53" fmla="*/ 1438749 h 5707979"/>
              <a:gd name="connsiteX54" fmla="*/ 2916995 w 4503392"/>
              <a:gd name="connsiteY54" fmla="*/ 1298482 h 5707979"/>
              <a:gd name="connsiteX55" fmla="*/ 3027466 w 4503392"/>
              <a:gd name="connsiteY55" fmla="*/ 1287091 h 5707979"/>
              <a:gd name="connsiteX56" fmla="*/ 2048578 w 4503392"/>
              <a:gd name="connsiteY56" fmla="*/ 1083989 h 5707979"/>
              <a:gd name="connsiteX57" fmla="*/ 2211396 w 4503392"/>
              <a:gd name="connsiteY57" fmla="*/ 1083989 h 5707979"/>
              <a:gd name="connsiteX58" fmla="*/ 2230297 w 4503392"/>
              <a:gd name="connsiteY58" fmla="*/ 1102945 h 5707979"/>
              <a:gd name="connsiteX59" fmla="*/ 2229965 w 4503392"/>
              <a:gd name="connsiteY59" fmla="*/ 1185681 h 5707979"/>
              <a:gd name="connsiteX60" fmla="*/ 2230186 w 4503392"/>
              <a:gd name="connsiteY60" fmla="*/ 1265708 h 5707979"/>
              <a:gd name="connsiteX61" fmla="*/ 2210843 w 4503392"/>
              <a:gd name="connsiteY61" fmla="*/ 1287042 h 5707979"/>
              <a:gd name="connsiteX62" fmla="*/ 2048080 w 4503392"/>
              <a:gd name="connsiteY62" fmla="*/ 1286987 h 5707979"/>
              <a:gd name="connsiteX63" fmla="*/ 2029345 w 4503392"/>
              <a:gd name="connsiteY63" fmla="*/ 1268029 h 5707979"/>
              <a:gd name="connsiteX64" fmla="*/ 2029345 w 4503392"/>
              <a:gd name="connsiteY64" fmla="*/ 1102448 h 5707979"/>
              <a:gd name="connsiteX65" fmla="*/ 2048578 w 4503392"/>
              <a:gd name="connsiteY65" fmla="*/ 1083989 h 5707979"/>
              <a:gd name="connsiteX66" fmla="*/ 1925938 w 4503392"/>
              <a:gd name="connsiteY66" fmla="*/ 1083989 h 5707979"/>
              <a:gd name="connsiteX67" fmla="*/ 1942021 w 4503392"/>
              <a:gd name="connsiteY67" fmla="*/ 1102670 h 5707979"/>
              <a:gd name="connsiteX68" fmla="*/ 1941855 w 4503392"/>
              <a:gd name="connsiteY68" fmla="*/ 1188057 h 5707979"/>
              <a:gd name="connsiteX69" fmla="*/ 1942021 w 4503392"/>
              <a:gd name="connsiteY69" fmla="*/ 1270738 h 5707979"/>
              <a:gd name="connsiteX70" fmla="*/ 1926270 w 4503392"/>
              <a:gd name="connsiteY70" fmla="*/ 1286876 h 5707979"/>
              <a:gd name="connsiteX71" fmla="*/ 1755438 w 4503392"/>
              <a:gd name="connsiteY71" fmla="*/ 1286820 h 5707979"/>
              <a:gd name="connsiteX72" fmla="*/ 1740847 w 4503392"/>
              <a:gd name="connsiteY72" fmla="*/ 1272395 h 5707979"/>
              <a:gd name="connsiteX73" fmla="*/ 1740847 w 4503392"/>
              <a:gd name="connsiteY73" fmla="*/ 1098801 h 5707979"/>
              <a:gd name="connsiteX74" fmla="*/ 1755108 w 4503392"/>
              <a:gd name="connsiteY74" fmla="*/ 1084099 h 5707979"/>
              <a:gd name="connsiteX75" fmla="*/ 1925938 w 4503392"/>
              <a:gd name="connsiteY75" fmla="*/ 1083989 h 5707979"/>
              <a:gd name="connsiteX76" fmla="*/ 998442 w 4503392"/>
              <a:gd name="connsiteY76" fmla="*/ 992528 h 5707979"/>
              <a:gd name="connsiteX77" fmla="*/ 1023534 w 4503392"/>
              <a:gd name="connsiteY77" fmla="*/ 992797 h 5707979"/>
              <a:gd name="connsiteX78" fmla="*/ 1219236 w 4503392"/>
              <a:gd name="connsiteY78" fmla="*/ 1117206 h 5707979"/>
              <a:gd name="connsiteX79" fmla="*/ 1217245 w 4503392"/>
              <a:gd name="connsiteY79" fmla="*/ 1151250 h 5707979"/>
              <a:gd name="connsiteX80" fmla="*/ 572442 w 4503392"/>
              <a:gd name="connsiteY80" fmla="*/ 1793568 h 5707979"/>
              <a:gd name="connsiteX81" fmla="*/ 549561 w 4503392"/>
              <a:gd name="connsiteY81" fmla="*/ 1806612 h 5707979"/>
              <a:gd name="connsiteX82" fmla="*/ 175179 w 4503392"/>
              <a:gd name="connsiteY82" fmla="*/ 1806446 h 5707979"/>
              <a:gd name="connsiteX83" fmla="*/ 269410 w 4503392"/>
              <a:gd name="connsiteY83" fmla="*/ 1713652 h 5707979"/>
              <a:gd name="connsiteX84" fmla="*/ 977827 w 4503392"/>
              <a:gd name="connsiteY84" fmla="*/ 1006229 h 5707979"/>
              <a:gd name="connsiteX85" fmla="*/ 998442 w 4503392"/>
              <a:gd name="connsiteY85" fmla="*/ 992528 h 5707979"/>
              <a:gd name="connsiteX86" fmla="*/ 927942 w 4503392"/>
              <a:gd name="connsiteY86" fmla="*/ 899080 h 5707979"/>
              <a:gd name="connsiteX87" fmla="*/ 1024086 w 4503392"/>
              <a:gd name="connsiteY87" fmla="*/ 902381 h 5707979"/>
              <a:gd name="connsiteX88" fmla="*/ 1375365 w 4503392"/>
              <a:gd name="connsiteY88" fmla="*/ 1170096 h 5707979"/>
              <a:gd name="connsiteX89" fmla="*/ 1273120 w 4503392"/>
              <a:gd name="connsiteY89" fmla="*/ 1499878 h 5707979"/>
              <a:gd name="connsiteX90" fmla="*/ 1124561 w 4503392"/>
              <a:gd name="connsiteY90" fmla="*/ 1546523 h 5707979"/>
              <a:gd name="connsiteX91" fmla="*/ 1139485 w 4503392"/>
              <a:gd name="connsiteY91" fmla="*/ 1538068 h 5707979"/>
              <a:gd name="connsiteX92" fmla="*/ 1292905 w 4503392"/>
              <a:gd name="connsiteY92" fmla="*/ 1181537 h 5707979"/>
              <a:gd name="connsiteX93" fmla="*/ 988438 w 4503392"/>
              <a:gd name="connsiteY93" fmla="*/ 951955 h 5707979"/>
              <a:gd name="connsiteX94" fmla="*/ 489098 w 4503392"/>
              <a:gd name="connsiteY94" fmla="*/ 1348943 h 5707979"/>
              <a:gd name="connsiteX95" fmla="*/ 484510 w 4503392"/>
              <a:gd name="connsiteY95" fmla="*/ 1389894 h 5707979"/>
              <a:gd name="connsiteX96" fmla="*/ 435709 w 4503392"/>
              <a:gd name="connsiteY96" fmla="*/ 1498607 h 5707979"/>
              <a:gd name="connsiteX97" fmla="*/ 372760 w 4503392"/>
              <a:gd name="connsiteY97" fmla="*/ 1561501 h 5707979"/>
              <a:gd name="connsiteX98" fmla="*/ 407467 w 4503392"/>
              <a:gd name="connsiteY98" fmla="*/ 1261785 h 5707979"/>
              <a:gd name="connsiteX99" fmla="*/ 927942 w 4503392"/>
              <a:gd name="connsiteY99" fmla="*/ 899080 h 5707979"/>
              <a:gd name="connsiteX100" fmla="*/ 2045759 w 4503392"/>
              <a:gd name="connsiteY100" fmla="*/ 809696 h 5707979"/>
              <a:gd name="connsiteX101" fmla="*/ 2228749 w 4503392"/>
              <a:gd name="connsiteY101" fmla="*/ 983182 h 5707979"/>
              <a:gd name="connsiteX102" fmla="*/ 2204155 w 4503392"/>
              <a:gd name="connsiteY102" fmla="*/ 1011644 h 5707979"/>
              <a:gd name="connsiteX103" fmla="*/ 2055652 w 4503392"/>
              <a:gd name="connsiteY103" fmla="*/ 1011588 h 5707979"/>
              <a:gd name="connsiteX104" fmla="*/ 2029234 w 4503392"/>
              <a:gd name="connsiteY104" fmla="*/ 983624 h 5707979"/>
              <a:gd name="connsiteX105" fmla="*/ 2029621 w 4503392"/>
              <a:gd name="connsiteY105" fmla="*/ 909344 h 5707979"/>
              <a:gd name="connsiteX106" fmla="*/ 2029455 w 4503392"/>
              <a:gd name="connsiteY106" fmla="*/ 824066 h 5707979"/>
              <a:gd name="connsiteX107" fmla="*/ 2045759 w 4503392"/>
              <a:gd name="connsiteY107" fmla="*/ 809696 h 5707979"/>
              <a:gd name="connsiteX108" fmla="*/ 1927928 w 4503392"/>
              <a:gd name="connsiteY108" fmla="*/ 809255 h 5707979"/>
              <a:gd name="connsiteX109" fmla="*/ 1941911 w 4503392"/>
              <a:gd name="connsiteY109" fmla="*/ 826165 h 5707979"/>
              <a:gd name="connsiteX110" fmla="*/ 1941855 w 4503392"/>
              <a:gd name="connsiteY110" fmla="*/ 911555 h 5707979"/>
              <a:gd name="connsiteX111" fmla="*/ 1942077 w 4503392"/>
              <a:gd name="connsiteY111" fmla="*/ 994125 h 5707979"/>
              <a:gd name="connsiteX112" fmla="*/ 1924612 w 4503392"/>
              <a:gd name="connsiteY112" fmla="*/ 1011201 h 5707979"/>
              <a:gd name="connsiteX113" fmla="*/ 1759473 w 4503392"/>
              <a:gd name="connsiteY113" fmla="*/ 1011256 h 5707979"/>
              <a:gd name="connsiteX114" fmla="*/ 1742009 w 4503392"/>
              <a:gd name="connsiteY114" fmla="*/ 991858 h 5707979"/>
              <a:gd name="connsiteX115" fmla="*/ 1927928 w 4503392"/>
              <a:gd name="connsiteY115" fmla="*/ 809255 h 5707979"/>
              <a:gd name="connsiteX116" fmla="*/ 1988979 w 4503392"/>
              <a:gd name="connsiteY116" fmla="*/ 447570 h 5707979"/>
              <a:gd name="connsiteX117" fmla="*/ 2002816 w 4503392"/>
              <a:gd name="connsiteY117" fmla="*/ 454548 h 5707979"/>
              <a:gd name="connsiteX118" fmla="*/ 2519511 w 4503392"/>
              <a:gd name="connsiteY118" fmla="*/ 971961 h 5707979"/>
              <a:gd name="connsiteX119" fmla="*/ 2522773 w 4503392"/>
              <a:gd name="connsiteY119" fmla="*/ 979035 h 5707979"/>
              <a:gd name="connsiteX120" fmla="*/ 2504036 w 4503392"/>
              <a:gd name="connsiteY120" fmla="*/ 968645 h 5707979"/>
              <a:gd name="connsiteX121" fmla="*/ 2007404 w 4503392"/>
              <a:gd name="connsiteY121" fmla="*/ 556294 h 5707979"/>
              <a:gd name="connsiteX122" fmla="*/ 1962084 w 4503392"/>
              <a:gd name="connsiteY122" fmla="*/ 556130 h 5707979"/>
              <a:gd name="connsiteX123" fmla="*/ 1511766 w 4503392"/>
              <a:gd name="connsiteY123" fmla="*/ 929129 h 5707979"/>
              <a:gd name="connsiteX124" fmla="*/ 1500601 w 4503392"/>
              <a:gd name="connsiteY124" fmla="*/ 923934 h 5707979"/>
              <a:gd name="connsiteX125" fmla="*/ 1976841 w 4503392"/>
              <a:gd name="connsiteY125" fmla="*/ 455930 h 5707979"/>
              <a:gd name="connsiteX126" fmla="*/ 1988979 w 4503392"/>
              <a:gd name="connsiteY126" fmla="*/ 447570 h 5707979"/>
              <a:gd name="connsiteX127" fmla="*/ 1990008 w 4503392"/>
              <a:gd name="connsiteY127" fmla="*/ 16 h 5707979"/>
              <a:gd name="connsiteX128" fmla="*/ 2007292 w 4503392"/>
              <a:gd name="connsiteY128" fmla="*/ 9923 h 5707979"/>
              <a:gd name="connsiteX129" fmla="*/ 3261698 w 4503392"/>
              <a:gd name="connsiteY129" fmla="*/ 1265045 h 5707979"/>
              <a:gd name="connsiteX130" fmla="*/ 3264958 w 4503392"/>
              <a:gd name="connsiteY130" fmla="*/ 1272064 h 5707979"/>
              <a:gd name="connsiteX131" fmla="*/ 3109048 w 4503392"/>
              <a:gd name="connsiteY131" fmla="*/ 1252500 h 5707979"/>
              <a:gd name="connsiteX132" fmla="*/ 2908648 w 4503392"/>
              <a:gd name="connsiteY132" fmla="*/ 1264769 h 5707979"/>
              <a:gd name="connsiteX133" fmla="*/ 2862888 w 4503392"/>
              <a:gd name="connsiteY133" fmla="*/ 1250620 h 5707979"/>
              <a:gd name="connsiteX134" fmla="*/ 2012874 w 4503392"/>
              <a:gd name="connsiteY134" fmla="*/ 398839 h 5707979"/>
              <a:gd name="connsiteX135" fmla="*/ 1968606 w 4503392"/>
              <a:gd name="connsiteY135" fmla="*/ 398397 h 5707979"/>
              <a:gd name="connsiteX136" fmla="*/ 1358564 w 4503392"/>
              <a:gd name="connsiteY136" fmla="*/ 1009931 h 5707979"/>
              <a:gd name="connsiteX137" fmla="*/ 1323468 w 4503392"/>
              <a:gd name="connsiteY137" fmla="*/ 1010097 h 5707979"/>
              <a:gd name="connsiteX138" fmla="*/ 1102841 w 4503392"/>
              <a:gd name="connsiteY138" fmla="*/ 880496 h 5707979"/>
              <a:gd name="connsiteX139" fmla="*/ 1241564 w 4503392"/>
              <a:gd name="connsiteY139" fmla="*/ 743487 h 5707979"/>
              <a:gd name="connsiteX140" fmla="*/ 1257424 w 4503392"/>
              <a:gd name="connsiteY140" fmla="*/ 705076 h 5707979"/>
              <a:gd name="connsiteX141" fmla="*/ 1257424 w 4503392"/>
              <a:gd name="connsiteY141" fmla="*/ 326992 h 5707979"/>
              <a:gd name="connsiteX142" fmla="*/ 1233549 w 4503392"/>
              <a:gd name="connsiteY142" fmla="*/ 308312 h 5707979"/>
              <a:gd name="connsiteX143" fmla="*/ 1111186 w 4503392"/>
              <a:gd name="connsiteY143" fmla="*/ 341139 h 5707979"/>
              <a:gd name="connsiteX144" fmla="*/ 1263449 w 4503392"/>
              <a:gd name="connsiteY144" fmla="*/ 202253 h 5707979"/>
              <a:gd name="connsiteX145" fmla="*/ 1284726 w 4503392"/>
              <a:gd name="connsiteY145" fmla="*/ 201258 h 5707979"/>
              <a:gd name="connsiteX146" fmla="*/ 1481921 w 4503392"/>
              <a:gd name="connsiteY146" fmla="*/ 327931 h 5707979"/>
              <a:gd name="connsiteX147" fmla="*/ 1495295 w 4503392"/>
              <a:gd name="connsiteY147" fmla="*/ 355343 h 5707979"/>
              <a:gd name="connsiteX148" fmla="*/ 1495074 w 4503392"/>
              <a:gd name="connsiteY148" fmla="*/ 482183 h 5707979"/>
              <a:gd name="connsiteX149" fmla="*/ 1515026 w 4503392"/>
              <a:gd name="connsiteY149" fmla="*/ 469305 h 5707979"/>
              <a:gd name="connsiteX150" fmla="*/ 1973469 w 4503392"/>
              <a:gd name="connsiteY150" fmla="*/ 10586 h 5707979"/>
              <a:gd name="connsiteX151" fmla="*/ 1990008 w 4503392"/>
              <a:gd name="connsiteY151" fmla="*/ 16 h 570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503392" h="5707979">
                <a:moveTo>
                  <a:pt x="648487" y="1838468"/>
                </a:moveTo>
                <a:lnTo>
                  <a:pt x="1963024" y="1838468"/>
                </a:lnTo>
                <a:lnTo>
                  <a:pt x="1763384" y="1937318"/>
                </a:lnTo>
                <a:cubicBezTo>
                  <a:pt x="1617782" y="1998291"/>
                  <a:pt x="1464595" y="2040309"/>
                  <a:pt x="1303298" y="2060785"/>
                </a:cubicBezTo>
                <a:cubicBezTo>
                  <a:pt x="1071996" y="2090139"/>
                  <a:pt x="864306" y="2040112"/>
                  <a:pt x="695667" y="1887082"/>
                </a:cubicBezTo>
                <a:close/>
                <a:moveTo>
                  <a:pt x="200557" y="1838468"/>
                </a:moveTo>
                <a:lnTo>
                  <a:pt x="501443" y="1838468"/>
                </a:lnTo>
                <a:lnTo>
                  <a:pt x="503715" y="1843189"/>
                </a:lnTo>
                <a:lnTo>
                  <a:pt x="495067" y="1845628"/>
                </a:lnTo>
                <a:cubicBezTo>
                  <a:pt x="552268" y="1924717"/>
                  <a:pt x="621906" y="1989159"/>
                  <a:pt x="705082" y="2038180"/>
                </a:cubicBezTo>
                <a:cubicBezTo>
                  <a:pt x="929192" y="2170270"/>
                  <a:pt x="1171540" y="2190497"/>
                  <a:pt x="1422508" y="2151202"/>
                </a:cubicBezTo>
                <a:cubicBezTo>
                  <a:pt x="1597983" y="2123735"/>
                  <a:pt x="1763564" y="2063493"/>
                  <a:pt x="1925498" y="1992364"/>
                </a:cubicBezTo>
                <a:cubicBezTo>
                  <a:pt x="2011329" y="1954671"/>
                  <a:pt x="2095446" y="1913414"/>
                  <a:pt x="2179376" y="1871763"/>
                </a:cubicBezTo>
                <a:lnTo>
                  <a:pt x="2247816" y="1838468"/>
                </a:lnTo>
                <a:lnTo>
                  <a:pt x="2599751" y="1838468"/>
                </a:lnTo>
                <a:lnTo>
                  <a:pt x="2604347" y="1842534"/>
                </a:lnTo>
                <a:cubicBezTo>
                  <a:pt x="2894556" y="2075542"/>
                  <a:pt x="3225167" y="2182098"/>
                  <a:pt x="3595679" y="2146726"/>
                </a:cubicBezTo>
                <a:cubicBezTo>
                  <a:pt x="3678428" y="2138823"/>
                  <a:pt x="3758048" y="2123991"/>
                  <a:pt x="3834555" y="2102462"/>
                </a:cubicBezTo>
                <a:lnTo>
                  <a:pt x="3869511" y="2090869"/>
                </a:lnTo>
                <a:lnTo>
                  <a:pt x="3869511" y="5507422"/>
                </a:lnTo>
                <a:cubicBezTo>
                  <a:pt x="3869511" y="5618187"/>
                  <a:pt x="3779719" y="5707979"/>
                  <a:pt x="3668954" y="5707979"/>
                </a:cubicBezTo>
                <a:lnTo>
                  <a:pt x="200557" y="5707979"/>
                </a:lnTo>
                <a:cubicBezTo>
                  <a:pt x="89792" y="5707979"/>
                  <a:pt x="0" y="5618187"/>
                  <a:pt x="0" y="5507422"/>
                </a:cubicBezTo>
                <a:lnTo>
                  <a:pt x="0" y="2039025"/>
                </a:lnTo>
                <a:cubicBezTo>
                  <a:pt x="0" y="1928260"/>
                  <a:pt x="89792" y="1838468"/>
                  <a:pt x="200557" y="1838468"/>
                </a:cubicBezTo>
                <a:close/>
                <a:moveTo>
                  <a:pt x="645514" y="1835405"/>
                </a:moveTo>
                <a:lnTo>
                  <a:pt x="648487" y="1838468"/>
                </a:lnTo>
                <a:lnTo>
                  <a:pt x="644072" y="1838468"/>
                </a:lnTo>
                <a:close/>
                <a:moveTo>
                  <a:pt x="3027466" y="1287091"/>
                </a:moveTo>
                <a:cubicBezTo>
                  <a:pt x="3137388" y="1283165"/>
                  <a:pt x="3245740" y="1300637"/>
                  <a:pt x="3353221" y="1330481"/>
                </a:cubicBezTo>
                <a:cubicBezTo>
                  <a:pt x="3522836" y="1377624"/>
                  <a:pt x="3682394" y="1450964"/>
                  <a:pt x="3844770" y="1517120"/>
                </a:cubicBezTo>
                <a:cubicBezTo>
                  <a:pt x="3990399" y="1576421"/>
                  <a:pt x="4137521" y="1631191"/>
                  <a:pt x="4294094" y="1654847"/>
                </a:cubicBezTo>
                <a:cubicBezTo>
                  <a:pt x="4361298" y="1665014"/>
                  <a:pt x="4428946" y="1667115"/>
                  <a:pt x="4503392" y="1663137"/>
                </a:cubicBezTo>
                <a:cubicBezTo>
                  <a:pt x="4479515" y="1689775"/>
                  <a:pt x="4460338" y="1712822"/>
                  <a:pt x="4439503" y="1734209"/>
                </a:cubicBezTo>
                <a:cubicBezTo>
                  <a:pt x="4294564" y="1883225"/>
                  <a:pt x="4130476" y="1994762"/>
                  <a:pt x="3946982" y="2065177"/>
                </a:cubicBezTo>
                <a:lnTo>
                  <a:pt x="3869511" y="2090869"/>
                </a:lnTo>
                <a:lnTo>
                  <a:pt x="3869511" y="2039025"/>
                </a:lnTo>
                <a:cubicBezTo>
                  <a:pt x="3869511" y="1928260"/>
                  <a:pt x="3779719" y="1838468"/>
                  <a:pt x="3668954" y="1838468"/>
                </a:cubicBezTo>
                <a:lnTo>
                  <a:pt x="2599751" y="1838468"/>
                </a:lnTo>
                <a:lnTo>
                  <a:pt x="2593749" y="1833159"/>
                </a:lnTo>
                <a:cubicBezTo>
                  <a:pt x="2586089" y="1824838"/>
                  <a:pt x="2588058" y="1819004"/>
                  <a:pt x="2607001" y="1809595"/>
                </a:cubicBezTo>
                <a:cubicBezTo>
                  <a:pt x="2819393" y="1704475"/>
                  <a:pt x="3043557" y="1659599"/>
                  <a:pt x="3279882" y="1672256"/>
                </a:cubicBezTo>
                <a:cubicBezTo>
                  <a:pt x="3425290" y="1680047"/>
                  <a:pt x="3565061" y="1712544"/>
                  <a:pt x="3700632" y="1764662"/>
                </a:cubicBezTo>
                <a:cubicBezTo>
                  <a:pt x="3704610" y="1766209"/>
                  <a:pt x="3708535" y="1767756"/>
                  <a:pt x="3712515" y="1769305"/>
                </a:cubicBezTo>
                <a:cubicBezTo>
                  <a:pt x="3715609" y="1772676"/>
                  <a:pt x="3718871" y="1775383"/>
                  <a:pt x="3723513" y="1771681"/>
                </a:cubicBezTo>
                <a:cubicBezTo>
                  <a:pt x="3721413" y="1769305"/>
                  <a:pt x="3719258" y="1766872"/>
                  <a:pt x="3717157" y="1764496"/>
                </a:cubicBezTo>
                <a:cubicBezTo>
                  <a:pt x="3713786" y="1762562"/>
                  <a:pt x="3710303" y="1760628"/>
                  <a:pt x="3706822" y="1758748"/>
                </a:cubicBezTo>
                <a:cubicBezTo>
                  <a:pt x="3544722" y="1666231"/>
                  <a:pt x="3370133" y="1614390"/>
                  <a:pt x="3184710" y="1596318"/>
                </a:cubicBezTo>
                <a:cubicBezTo>
                  <a:pt x="2918100" y="1570341"/>
                  <a:pt x="2671055" y="1638486"/>
                  <a:pt x="2432135" y="1748800"/>
                </a:cubicBezTo>
                <a:lnTo>
                  <a:pt x="2247816" y="1838468"/>
                </a:lnTo>
                <a:lnTo>
                  <a:pt x="1963024" y="1838468"/>
                </a:lnTo>
                <a:lnTo>
                  <a:pt x="1976164" y="1831962"/>
                </a:lnTo>
                <a:cubicBezTo>
                  <a:pt x="2045238" y="1792320"/>
                  <a:pt x="2112481" y="1748261"/>
                  <a:pt x="2177959" y="1700110"/>
                </a:cubicBezTo>
                <a:cubicBezTo>
                  <a:pt x="2301593" y="1609139"/>
                  <a:pt x="2424175" y="1516455"/>
                  <a:pt x="2556983" y="1438749"/>
                </a:cubicBezTo>
                <a:cubicBezTo>
                  <a:pt x="2669562" y="1372926"/>
                  <a:pt x="2787504" y="1320810"/>
                  <a:pt x="2916995" y="1298482"/>
                </a:cubicBezTo>
                <a:cubicBezTo>
                  <a:pt x="2954011" y="1292085"/>
                  <a:pt x="2990826" y="1288399"/>
                  <a:pt x="3027466" y="1287091"/>
                </a:cubicBezTo>
                <a:close/>
                <a:moveTo>
                  <a:pt x="2048578" y="1083989"/>
                </a:moveTo>
                <a:cubicBezTo>
                  <a:pt x="2102850" y="1084652"/>
                  <a:pt x="2157123" y="1084652"/>
                  <a:pt x="2211396" y="1083989"/>
                </a:cubicBezTo>
                <a:cubicBezTo>
                  <a:pt x="2225821" y="1083823"/>
                  <a:pt x="2230739" y="1088520"/>
                  <a:pt x="2230297" y="1102945"/>
                </a:cubicBezTo>
                <a:cubicBezTo>
                  <a:pt x="2229357" y="1130469"/>
                  <a:pt x="2229965" y="1158102"/>
                  <a:pt x="2229965" y="1185681"/>
                </a:cubicBezTo>
                <a:cubicBezTo>
                  <a:pt x="2229965" y="1212375"/>
                  <a:pt x="2229412" y="1239070"/>
                  <a:pt x="2230186" y="1265708"/>
                </a:cubicBezTo>
                <a:cubicBezTo>
                  <a:pt x="2230628" y="1280078"/>
                  <a:pt x="2227865" y="1287373"/>
                  <a:pt x="2210843" y="1287042"/>
                </a:cubicBezTo>
                <a:cubicBezTo>
                  <a:pt x="2156570" y="1286047"/>
                  <a:pt x="2102298" y="1286213"/>
                  <a:pt x="2048080" y="1286987"/>
                </a:cubicBezTo>
                <a:cubicBezTo>
                  <a:pt x="2033434" y="1287208"/>
                  <a:pt x="2029179" y="1282233"/>
                  <a:pt x="2029345" y="1268029"/>
                </a:cubicBezTo>
                <a:cubicBezTo>
                  <a:pt x="2030008" y="1212817"/>
                  <a:pt x="2030063" y="1157660"/>
                  <a:pt x="2029345" y="1102448"/>
                </a:cubicBezTo>
                <a:cubicBezTo>
                  <a:pt x="2029124" y="1087581"/>
                  <a:pt x="2034596" y="1083823"/>
                  <a:pt x="2048578" y="1083989"/>
                </a:cubicBezTo>
                <a:close/>
                <a:moveTo>
                  <a:pt x="1925938" y="1083989"/>
                </a:moveTo>
                <a:cubicBezTo>
                  <a:pt x="1940584" y="1083823"/>
                  <a:pt x="1942187" y="1090953"/>
                  <a:pt x="1942021" y="1102670"/>
                </a:cubicBezTo>
                <a:cubicBezTo>
                  <a:pt x="1941579" y="1131132"/>
                  <a:pt x="1941855" y="1159595"/>
                  <a:pt x="1941855" y="1188057"/>
                </a:cubicBezTo>
                <a:cubicBezTo>
                  <a:pt x="1941855" y="1215636"/>
                  <a:pt x="1941524" y="1243159"/>
                  <a:pt x="1942021" y="1270738"/>
                </a:cubicBezTo>
                <a:cubicBezTo>
                  <a:pt x="1942242" y="1282343"/>
                  <a:pt x="1938429" y="1286986"/>
                  <a:pt x="1926270" y="1286876"/>
                </a:cubicBezTo>
                <a:cubicBezTo>
                  <a:pt x="1869345" y="1286434"/>
                  <a:pt x="1812363" y="1286489"/>
                  <a:pt x="1755438" y="1286820"/>
                </a:cubicBezTo>
                <a:cubicBezTo>
                  <a:pt x="1744661" y="1286876"/>
                  <a:pt x="1740847" y="1282841"/>
                  <a:pt x="1740847" y="1272395"/>
                </a:cubicBezTo>
                <a:cubicBezTo>
                  <a:pt x="1741068" y="1214531"/>
                  <a:pt x="1741068" y="1156665"/>
                  <a:pt x="1740847" y="1098801"/>
                </a:cubicBezTo>
                <a:cubicBezTo>
                  <a:pt x="1740792" y="1088575"/>
                  <a:pt x="1743998" y="1084044"/>
                  <a:pt x="1755108" y="1084099"/>
                </a:cubicBezTo>
                <a:cubicBezTo>
                  <a:pt x="1812033" y="1084486"/>
                  <a:pt x="1869013" y="1084652"/>
                  <a:pt x="1925938" y="1083989"/>
                </a:cubicBezTo>
                <a:close/>
                <a:moveTo>
                  <a:pt x="998442" y="992528"/>
                </a:moveTo>
                <a:cubicBezTo>
                  <a:pt x="1005655" y="990324"/>
                  <a:pt x="1013613" y="990449"/>
                  <a:pt x="1023534" y="992797"/>
                </a:cubicBezTo>
                <a:cubicBezTo>
                  <a:pt x="1103561" y="1011644"/>
                  <a:pt x="1169273" y="1051381"/>
                  <a:pt x="1219236" y="1117206"/>
                </a:cubicBezTo>
                <a:cubicBezTo>
                  <a:pt x="1229294" y="1130469"/>
                  <a:pt x="1230012" y="1138538"/>
                  <a:pt x="1217245" y="1151250"/>
                </a:cubicBezTo>
                <a:cubicBezTo>
                  <a:pt x="1001979" y="1365024"/>
                  <a:pt x="787321" y="1579407"/>
                  <a:pt x="572442" y="1793568"/>
                </a:cubicBezTo>
                <a:cubicBezTo>
                  <a:pt x="566086" y="1799924"/>
                  <a:pt x="560503" y="1806667"/>
                  <a:pt x="549561" y="1806612"/>
                </a:cubicBezTo>
                <a:cubicBezTo>
                  <a:pt x="427640" y="1806334"/>
                  <a:pt x="305665" y="1806446"/>
                  <a:pt x="175179" y="1806446"/>
                </a:cubicBezTo>
                <a:cubicBezTo>
                  <a:pt x="210550" y="1771627"/>
                  <a:pt x="240173" y="1742832"/>
                  <a:pt x="269410" y="1713652"/>
                </a:cubicBezTo>
                <a:cubicBezTo>
                  <a:pt x="505678" y="1477990"/>
                  <a:pt x="742001" y="1242385"/>
                  <a:pt x="977827" y="1006229"/>
                </a:cubicBezTo>
                <a:cubicBezTo>
                  <a:pt x="984763" y="999265"/>
                  <a:pt x="991230" y="994732"/>
                  <a:pt x="998442" y="992528"/>
                </a:cubicBezTo>
                <a:close/>
                <a:moveTo>
                  <a:pt x="927942" y="899080"/>
                </a:moveTo>
                <a:cubicBezTo>
                  <a:pt x="959786" y="897441"/>
                  <a:pt x="991934" y="898478"/>
                  <a:pt x="1024086" y="902381"/>
                </a:cubicBezTo>
                <a:cubicBezTo>
                  <a:pt x="1191104" y="922664"/>
                  <a:pt x="1319434" y="1002028"/>
                  <a:pt x="1375365" y="1170096"/>
                </a:cubicBezTo>
                <a:cubicBezTo>
                  <a:pt x="1419413" y="1302406"/>
                  <a:pt x="1378017" y="1431125"/>
                  <a:pt x="1273120" y="1499878"/>
                </a:cubicBezTo>
                <a:cubicBezTo>
                  <a:pt x="1230178" y="1528008"/>
                  <a:pt x="1182759" y="1542599"/>
                  <a:pt x="1124561" y="1546523"/>
                </a:cubicBezTo>
                <a:cubicBezTo>
                  <a:pt x="1133516" y="1541440"/>
                  <a:pt x="1136334" y="1539339"/>
                  <a:pt x="1139485" y="1538068"/>
                </a:cubicBezTo>
                <a:cubicBezTo>
                  <a:pt x="1289424" y="1477439"/>
                  <a:pt x="1352484" y="1333689"/>
                  <a:pt x="1292905" y="1181537"/>
                </a:cubicBezTo>
                <a:cubicBezTo>
                  <a:pt x="1238855" y="1043478"/>
                  <a:pt x="1133460" y="967209"/>
                  <a:pt x="988438" y="951955"/>
                </a:cubicBezTo>
                <a:cubicBezTo>
                  <a:pt x="734485" y="925206"/>
                  <a:pt x="523695" y="1095099"/>
                  <a:pt x="489098" y="1348943"/>
                </a:cubicBezTo>
                <a:cubicBezTo>
                  <a:pt x="487219" y="1362593"/>
                  <a:pt x="482963" y="1376576"/>
                  <a:pt x="484510" y="1389894"/>
                </a:cubicBezTo>
                <a:cubicBezTo>
                  <a:pt x="489871" y="1436374"/>
                  <a:pt x="471468" y="1470254"/>
                  <a:pt x="435709" y="1498607"/>
                </a:cubicBezTo>
                <a:cubicBezTo>
                  <a:pt x="414376" y="1515518"/>
                  <a:pt x="396690" y="1537239"/>
                  <a:pt x="372760" y="1561501"/>
                </a:cubicBezTo>
                <a:cubicBezTo>
                  <a:pt x="355903" y="1453950"/>
                  <a:pt x="367011" y="1356016"/>
                  <a:pt x="407467" y="1261785"/>
                </a:cubicBezTo>
                <a:cubicBezTo>
                  <a:pt x="497078" y="1053165"/>
                  <a:pt x="705038" y="910554"/>
                  <a:pt x="927942" y="899080"/>
                </a:cubicBezTo>
                <a:close/>
                <a:moveTo>
                  <a:pt x="2045759" y="809696"/>
                </a:moveTo>
                <a:cubicBezTo>
                  <a:pt x="2135458" y="814614"/>
                  <a:pt x="2218691" y="893536"/>
                  <a:pt x="2228749" y="983182"/>
                </a:cubicBezTo>
                <a:cubicBezTo>
                  <a:pt x="2230961" y="1002967"/>
                  <a:pt x="2228362" y="1012694"/>
                  <a:pt x="2204155" y="1011644"/>
                </a:cubicBezTo>
                <a:cubicBezTo>
                  <a:pt x="2154747" y="1009544"/>
                  <a:pt x="2105062" y="1009653"/>
                  <a:pt x="2055652" y="1011588"/>
                </a:cubicBezTo>
                <a:cubicBezTo>
                  <a:pt x="2032605" y="1012473"/>
                  <a:pt x="2027908" y="1004072"/>
                  <a:pt x="2029234" y="983624"/>
                </a:cubicBezTo>
                <a:cubicBezTo>
                  <a:pt x="2030782" y="958918"/>
                  <a:pt x="2029621" y="934103"/>
                  <a:pt x="2029621" y="909344"/>
                </a:cubicBezTo>
                <a:cubicBezTo>
                  <a:pt x="2029621" y="880936"/>
                  <a:pt x="2030008" y="852473"/>
                  <a:pt x="2029455" y="824066"/>
                </a:cubicBezTo>
                <a:cubicBezTo>
                  <a:pt x="2029179" y="811630"/>
                  <a:pt x="2033876" y="809033"/>
                  <a:pt x="2045759" y="809696"/>
                </a:cubicBezTo>
                <a:close/>
                <a:moveTo>
                  <a:pt x="1927928" y="809255"/>
                </a:moveTo>
                <a:cubicBezTo>
                  <a:pt x="1942519" y="809143"/>
                  <a:pt x="1941911" y="816549"/>
                  <a:pt x="1941911" y="826165"/>
                </a:cubicBezTo>
                <a:cubicBezTo>
                  <a:pt x="1941800" y="854684"/>
                  <a:pt x="1941855" y="883092"/>
                  <a:pt x="1941855" y="911555"/>
                </a:cubicBezTo>
                <a:cubicBezTo>
                  <a:pt x="1941855" y="939077"/>
                  <a:pt x="1941303" y="966601"/>
                  <a:pt x="1942077" y="994125"/>
                </a:cubicBezTo>
                <a:cubicBezTo>
                  <a:pt x="1942463" y="1007443"/>
                  <a:pt x="1937544" y="1011368"/>
                  <a:pt x="1924612" y="1011201"/>
                </a:cubicBezTo>
                <a:cubicBezTo>
                  <a:pt x="1869566" y="1010650"/>
                  <a:pt x="1814520" y="1010484"/>
                  <a:pt x="1759473" y="1011256"/>
                </a:cubicBezTo>
                <a:cubicBezTo>
                  <a:pt x="1744109" y="1011477"/>
                  <a:pt x="1741622" y="1005675"/>
                  <a:pt x="1742009" y="991858"/>
                </a:cubicBezTo>
                <a:cubicBezTo>
                  <a:pt x="1744606" y="901495"/>
                  <a:pt x="1837787" y="810084"/>
                  <a:pt x="1927928" y="809255"/>
                </a:cubicBezTo>
                <a:close/>
                <a:moveTo>
                  <a:pt x="1988979" y="447570"/>
                </a:moveTo>
                <a:cubicBezTo>
                  <a:pt x="1992910" y="446921"/>
                  <a:pt x="1997123" y="448827"/>
                  <a:pt x="2002816" y="454548"/>
                </a:cubicBezTo>
                <a:cubicBezTo>
                  <a:pt x="2174753" y="627313"/>
                  <a:pt x="2347243" y="799526"/>
                  <a:pt x="2519511" y="971961"/>
                </a:cubicBezTo>
                <a:cubicBezTo>
                  <a:pt x="2521114" y="973563"/>
                  <a:pt x="2521556" y="976272"/>
                  <a:pt x="2522773" y="979035"/>
                </a:cubicBezTo>
                <a:cubicBezTo>
                  <a:pt x="2512934" y="980418"/>
                  <a:pt x="2509232" y="972957"/>
                  <a:pt x="2504036" y="968645"/>
                </a:cubicBezTo>
                <a:cubicBezTo>
                  <a:pt x="2338289" y="831417"/>
                  <a:pt x="2172487" y="694298"/>
                  <a:pt x="2007404" y="556294"/>
                </a:cubicBezTo>
                <a:cubicBezTo>
                  <a:pt x="1990105" y="541815"/>
                  <a:pt x="1980322" y="540876"/>
                  <a:pt x="1962084" y="556130"/>
                </a:cubicBezTo>
                <a:cubicBezTo>
                  <a:pt x="1812641" y="681254"/>
                  <a:pt x="1662038" y="804943"/>
                  <a:pt x="1511766" y="929129"/>
                </a:cubicBezTo>
                <a:cubicBezTo>
                  <a:pt x="1507399" y="928853"/>
                  <a:pt x="1503143" y="928300"/>
                  <a:pt x="1500601" y="923934"/>
                </a:cubicBezTo>
                <a:cubicBezTo>
                  <a:pt x="1659384" y="767970"/>
                  <a:pt x="1818222" y="612059"/>
                  <a:pt x="1976841" y="455930"/>
                </a:cubicBezTo>
                <a:cubicBezTo>
                  <a:pt x="1981401" y="451425"/>
                  <a:pt x="1985048" y="448220"/>
                  <a:pt x="1988979" y="447570"/>
                </a:cubicBezTo>
                <a:close/>
                <a:moveTo>
                  <a:pt x="1990008" y="16"/>
                </a:moveTo>
                <a:cubicBezTo>
                  <a:pt x="1995065" y="-260"/>
                  <a:pt x="2000246" y="2876"/>
                  <a:pt x="2007292" y="9923"/>
                </a:cubicBezTo>
                <a:cubicBezTo>
                  <a:pt x="2425114" y="428573"/>
                  <a:pt x="2843488" y="846726"/>
                  <a:pt x="3261698" y="1265045"/>
                </a:cubicBezTo>
                <a:cubicBezTo>
                  <a:pt x="3262746" y="1266095"/>
                  <a:pt x="3263078" y="1267920"/>
                  <a:pt x="3264958" y="1272064"/>
                </a:cubicBezTo>
                <a:cubicBezTo>
                  <a:pt x="3212177" y="1263664"/>
                  <a:pt x="3160945" y="1255540"/>
                  <a:pt x="3109048" y="1252500"/>
                </a:cubicBezTo>
                <a:cubicBezTo>
                  <a:pt x="3041622" y="1248520"/>
                  <a:pt x="2974859" y="1252112"/>
                  <a:pt x="2908648" y="1264769"/>
                </a:cubicBezTo>
                <a:cubicBezTo>
                  <a:pt x="2889747" y="1268362"/>
                  <a:pt x="2877035" y="1264824"/>
                  <a:pt x="2862888" y="1250620"/>
                </a:cubicBezTo>
                <a:cubicBezTo>
                  <a:pt x="2579807" y="966380"/>
                  <a:pt x="2295954" y="683024"/>
                  <a:pt x="2012874" y="398839"/>
                </a:cubicBezTo>
                <a:cubicBezTo>
                  <a:pt x="1995576" y="381486"/>
                  <a:pt x="1986678" y="380215"/>
                  <a:pt x="1968606" y="398397"/>
                </a:cubicBezTo>
                <a:cubicBezTo>
                  <a:pt x="1765719" y="602721"/>
                  <a:pt x="1561727" y="805939"/>
                  <a:pt x="1358564" y="1009931"/>
                </a:cubicBezTo>
                <a:cubicBezTo>
                  <a:pt x="1344912" y="1023638"/>
                  <a:pt x="1338501" y="1027009"/>
                  <a:pt x="1323468" y="1010097"/>
                </a:cubicBezTo>
                <a:cubicBezTo>
                  <a:pt x="1265770" y="945103"/>
                  <a:pt x="1191655" y="905917"/>
                  <a:pt x="1102841" y="880496"/>
                </a:cubicBezTo>
                <a:cubicBezTo>
                  <a:pt x="1151477" y="832302"/>
                  <a:pt x="1196023" y="787370"/>
                  <a:pt x="1241564" y="743487"/>
                </a:cubicBezTo>
                <a:cubicBezTo>
                  <a:pt x="1253168" y="732322"/>
                  <a:pt x="1257535" y="720993"/>
                  <a:pt x="1257424" y="705076"/>
                </a:cubicBezTo>
                <a:cubicBezTo>
                  <a:pt x="1256816" y="579066"/>
                  <a:pt x="1256761" y="453002"/>
                  <a:pt x="1257424" y="326992"/>
                </a:cubicBezTo>
                <a:cubicBezTo>
                  <a:pt x="1257535" y="307758"/>
                  <a:pt x="1255435" y="300630"/>
                  <a:pt x="1233549" y="308312"/>
                </a:cubicBezTo>
                <a:cubicBezTo>
                  <a:pt x="1194033" y="322183"/>
                  <a:pt x="1153301" y="332740"/>
                  <a:pt x="1111186" y="341139"/>
                </a:cubicBezTo>
                <a:cubicBezTo>
                  <a:pt x="1161978" y="294937"/>
                  <a:pt x="1212990" y="248844"/>
                  <a:pt x="1263449" y="202253"/>
                </a:cubicBezTo>
                <a:cubicBezTo>
                  <a:pt x="1271297" y="195013"/>
                  <a:pt x="1276603" y="196008"/>
                  <a:pt x="1284726" y="201258"/>
                </a:cubicBezTo>
                <a:cubicBezTo>
                  <a:pt x="1350274" y="243760"/>
                  <a:pt x="1415931" y="286094"/>
                  <a:pt x="1481921" y="327931"/>
                </a:cubicBezTo>
                <a:cubicBezTo>
                  <a:pt x="1492863" y="334895"/>
                  <a:pt x="1495461" y="343351"/>
                  <a:pt x="1495295" y="355343"/>
                </a:cubicBezTo>
                <a:cubicBezTo>
                  <a:pt x="1494742" y="397513"/>
                  <a:pt x="1495074" y="439737"/>
                  <a:pt x="1495074" y="482183"/>
                </a:cubicBezTo>
                <a:cubicBezTo>
                  <a:pt x="1506681" y="484117"/>
                  <a:pt x="1509830" y="474501"/>
                  <a:pt x="1515026" y="469305"/>
                </a:cubicBezTo>
                <a:cubicBezTo>
                  <a:pt x="1668116" y="316657"/>
                  <a:pt x="1821097" y="163897"/>
                  <a:pt x="1973469" y="10586"/>
                </a:cubicBezTo>
                <a:cubicBezTo>
                  <a:pt x="1980018" y="3981"/>
                  <a:pt x="1984951" y="292"/>
                  <a:pt x="1990008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E227CEA-3E11-4955-A830-9B79F2339C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22758" y="2652452"/>
            <a:ext cx="3362248" cy="3362248"/>
          </a:xfrm>
          <a:custGeom>
            <a:avLst/>
            <a:gdLst>
              <a:gd name="connsiteX0" fmla="*/ 181023 w 3362248"/>
              <a:gd name="connsiteY0" fmla="*/ 0 h 3362248"/>
              <a:gd name="connsiteX1" fmla="*/ 482010 w 3362248"/>
              <a:gd name="connsiteY1" fmla="*/ 0 h 3362248"/>
              <a:gd name="connsiteX2" fmla="*/ 519999 w 3362248"/>
              <a:gd name="connsiteY2" fmla="*/ 19870 h 3362248"/>
              <a:gd name="connsiteX3" fmla="*/ 1152548 w 3362248"/>
              <a:gd name="connsiteY3" fmla="*/ 88499 h 3362248"/>
              <a:gd name="connsiteX4" fmla="*/ 1409121 w 3362248"/>
              <a:gd name="connsiteY4" fmla="*/ 25453 h 3362248"/>
              <a:gd name="connsiteX5" fmla="*/ 1474597 w 3362248"/>
              <a:gd name="connsiteY5" fmla="*/ 0 h 3362248"/>
              <a:gd name="connsiteX6" fmla="*/ 2711146 w 3362248"/>
              <a:gd name="connsiteY6" fmla="*/ 0 h 3362248"/>
              <a:gd name="connsiteX7" fmla="*/ 2799940 w 3362248"/>
              <a:gd name="connsiteY7" fmla="*/ 32570 h 3362248"/>
              <a:gd name="connsiteX8" fmla="*/ 3325719 w 3362248"/>
              <a:gd name="connsiteY8" fmla="*/ 84023 h 3362248"/>
              <a:gd name="connsiteX9" fmla="*/ 3329750 w 3362248"/>
              <a:gd name="connsiteY9" fmla="*/ 83460 h 3362248"/>
              <a:gd name="connsiteX10" fmla="*/ 3348023 w 3362248"/>
              <a:gd name="connsiteY10" fmla="*/ 110561 h 3362248"/>
              <a:gd name="connsiteX11" fmla="*/ 3362248 w 3362248"/>
              <a:gd name="connsiteY11" fmla="*/ 181023 h 3362248"/>
              <a:gd name="connsiteX12" fmla="*/ 3362248 w 3362248"/>
              <a:gd name="connsiteY12" fmla="*/ 3181225 h 3362248"/>
              <a:gd name="connsiteX13" fmla="*/ 3181225 w 3362248"/>
              <a:gd name="connsiteY13" fmla="*/ 3362248 h 3362248"/>
              <a:gd name="connsiteX14" fmla="*/ 181023 w 3362248"/>
              <a:gd name="connsiteY14" fmla="*/ 3362248 h 3362248"/>
              <a:gd name="connsiteX15" fmla="*/ 0 w 3362248"/>
              <a:gd name="connsiteY15" fmla="*/ 3181225 h 3362248"/>
              <a:gd name="connsiteX16" fmla="*/ 0 w 3362248"/>
              <a:gd name="connsiteY16" fmla="*/ 181023 h 3362248"/>
              <a:gd name="connsiteX17" fmla="*/ 181023 w 3362248"/>
              <a:gd name="connsiteY17" fmla="*/ 0 h 33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62248" h="3362248">
                <a:moveTo>
                  <a:pt x="181023" y="0"/>
                </a:moveTo>
                <a:lnTo>
                  <a:pt x="482010" y="0"/>
                </a:lnTo>
                <a:lnTo>
                  <a:pt x="519999" y="19870"/>
                </a:lnTo>
                <a:cubicBezTo>
                  <a:pt x="719954" y="111694"/>
                  <a:pt x="932951" y="122882"/>
                  <a:pt x="1152548" y="88499"/>
                </a:cubicBezTo>
                <a:cubicBezTo>
                  <a:pt x="1240286" y="74766"/>
                  <a:pt x="1325550" y="52838"/>
                  <a:pt x="1409121" y="25453"/>
                </a:cubicBezTo>
                <a:lnTo>
                  <a:pt x="1474597" y="0"/>
                </a:lnTo>
                <a:lnTo>
                  <a:pt x="2711146" y="0"/>
                </a:lnTo>
                <a:lnTo>
                  <a:pt x="2799940" y="32570"/>
                </a:lnTo>
                <a:cubicBezTo>
                  <a:pt x="2965182" y="83913"/>
                  <a:pt x="3140463" y="101709"/>
                  <a:pt x="3325719" y="84023"/>
                </a:cubicBezTo>
                <a:lnTo>
                  <a:pt x="3329750" y="83460"/>
                </a:lnTo>
                <a:lnTo>
                  <a:pt x="3348023" y="110561"/>
                </a:lnTo>
                <a:cubicBezTo>
                  <a:pt x="3357183" y="132218"/>
                  <a:pt x="3362248" y="156029"/>
                  <a:pt x="3362248" y="181023"/>
                </a:cubicBezTo>
                <a:lnTo>
                  <a:pt x="3362248" y="3181225"/>
                </a:lnTo>
                <a:cubicBezTo>
                  <a:pt x="3362248" y="3281201"/>
                  <a:pt x="3281201" y="3362248"/>
                  <a:pt x="3181225" y="3362248"/>
                </a:cubicBezTo>
                <a:lnTo>
                  <a:pt x="181023" y="3362248"/>
                </a:lnTo>
                <a:cubicBezTo>
                  <a:pt x="81047" y="3362248"/>
                  <a:pt x="0" y="3281201"/>
                  <a:pt x="0" y="3181225"/>
                </a:cubicBezTo>
                <a:lnTo>
                  <a:pt x="0" y="181023"/>
                </a:lnTo>
                <a:cubicBezTo>
                  <a:pt x="0" y="81047"/>
                  <a:pt x="81047" y="0"/>
                  <a:pt x="1810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45EB0-79B2-4A50-B11C-F458BEA7E1B0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23C579-D02B-4789-8BBC-1F4A6DE6F301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154BFD-7FE1-47ED-9BE5-5B7044AF9D0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C9BDA914-B7BB-4BD6-88D9-FAED1001EB3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BB99BF-EDE7-407E-B91C-B5A0A9CC3300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E3975-5DED-400C-A136-B5CC79630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36E1CDD-48CD-493E-97E2-7F36603E8CAB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3CFE7-975D-4241-992F-7B60279654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CC899EA-7F44-4EC5-B64D-D51B9814A5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AE10C9-F9B9-E767-AE0E-26DA6C0C7501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정의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Freeform: Shape 634">
            <a:extLst>
              <a:ext uri="{FF2B5EF4-FFF2-40B4-BE49-F238E27FC236}">
                <a16:creationId xmlns:a16="http://schemas.microsoft.com/office/drawing/2014/main" id="{CCC6852D-835D-4F96-BC80-A21291CA6E1E}"/>
              </a:ext>
            </a:extLst>
          </p:cNvPr>
          <p:cNvSpPr/>
          <p:nvPr/>
        </p:nvSpPr>
        <p:spPr>
          <a:xfrm>
            <a:off x="4075662" y="1721796"/>
            <a:ext cx="4040675" cy="4526305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accent2"/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A02D934-3415-461B-A3A8-0051FC43A3B2}"/>
              </a:ext>
            </a:extLst>
          </p:cNvPr>
          <p:cNvGrpSpPr/>
          <p:nvPr/>
        </p:nvGrpSpPr>
        <p:grpSpPr>
          <a:xfrm>
            <a:off x="5026518" y="2894875"/>
            <a:ext cx="2138964" cy="2137867"/>
            <a:chOff x="4574848" y="1897856"/>
            <a:chExt cx="3028217" cy="3026664"/>
          </a:xfrm>
        </p:grpSpPr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51A52182-5995-4F43-9D00-3A48D9C5E4A6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50265F39-DC1D-410F-A076-84F34906D76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5B6041-105E-464C-BAAB-0B0B6D40446C}"/>
              </a:ext>
            </a:extLst>
          </p:cNvPr>
          <p:cNvGrpSpPr/>
          <p:nvPr/>
        </p:nvGrpSpPr>
        <p:grpSpPr>
          <a:xfrm>
            <a:off x="7954088" y="1993718"/>
            <a:ext cx="4229774" cy="1050504"/>
            <a:chOff x="1097556" y="4282215"/>
            <a:chExt cx="5267294" cy="10505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804CB-21DC-4DCC-86BE-6B16A098EADC}"/>
                </a:ext>
              </a:extLst>
            </p:cNvPr>
            <p:cNvSpPr txBox="1"/>
            <p:nvPr/>
          </p:nvSpPr>
          <p:spPr>
            <a:xfrm>
              <a:off x="1097556" y="4501722"/>
              <a:ext cx="5267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영상만으로 무단 투기자 특정이 힘듦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-&gt;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직접 단속이 필요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98B16A-907C-4BAC-9C69-A5C396DF3D02}"/>
                </a:ext>
              </a:extLst>
            </p:cNvPr>
            <p:cNvSpPr txBox="1"/>
            <p:nvPr/>
          </p:nvSpPr>
          <p:spPr>
            <a:xfrm>
              <a:off x="1500842" y="4282215"/>
              <a:ext cx="446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실행 방안의 문제점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E48E36-F5BA-4316-8F8E-4F55E0AA90AF}"/>
              </a:ext>
            </a:extLst>
          </p:cNvPr>
          <p:cNvGrpSpPr/>
          <p:nvPr/>
        </p:nvGrpSpPr>
        <p:grpSpPr>
          <a:xfrm>
            <a:off x="8733639" y="4972299"/>
            <a:ext cx="2652566" cy="1050504"/>
            <a:chOff x="2079596" y="4282215"/>
            <a:chExt cx="3303213" cy="10505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E299B6-A37C-40A7-948F-42D0283DF71A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인력에 한계가 있다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-&gt;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효율적인 인력 배치 필요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B1FCF-35D1-4ED6-AF8B-E37F74352D99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한계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1C0B50-1AA8-4B28-AB0C-5BF1D4618445}"/>
              </a:ext>
            </a:extLst>
          </p:cNvPr>
          <p:cNvGrpSpPr/>
          <p:nvPr/>
        </p:nvGrpSpPr>
        <p:grpSpPr>
          <a:xfrm flipH="1">
            <a:off x="8137" y="1993718"/>
            <a:ext cx="4229776" cy="1050504"/>
            <a:chOff x="1097555" y="4282215"/>
            <a:chExt cx="5267297" cy="10505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BBED47-6775-440A-B500-15A0F8BCFEA6}"/>
                </a:ext>
              </a:extLst>
            </p:cNvPr>
            <p:cNvSpPr txBox="1"/>
            <p:nvPr/>
          </p:nvSpPr>
          <p:spPr>
            <a:xfrm>
              <a:off x="1097555" y="4501722"/>
              <a:ext cx="5267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무단 투기 현상 발생</a:t>
              </a:r>
              <a:endPara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-&gt; </a:t>
              </a:r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지자체가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단속을</a:t>
              </a:r>
              <a:r>
                <a:rPr lang="en-US" altLang="ko-KR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위해 </a:t>
              </a:r>
              <a:r>
                <a:rPr lang="en-US" altLang="ko-KR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6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687EAE-8EE0-4798-8C3F-C708B36052A8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무단 투기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7F0C1C-DFCA-411E-AC43-1A036BBA0522}"/>
              </a:ext>
            </a:extLst>
          </p:cNvPr>
          <p:cNvGrpSpPr/>
          <p:nvPr/>
        </p:nvGrpSpPr>
        <p:grpSpPr>
          <a:xfrm flipH="1">
            <a:off x="331988" y="4972299"/>
            <a:ext cx="3582074" cy="1050504"/>
            <a:chOff x="1500844" y="4282215"/>
            <a:chExt cx="4460720" cy="10505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60E5DB-9DD2-4509-BE5B-950B5D74B21E}"/>
                </a:ext>
              </a:extLst>
            </p:cNvPr>
            <p:cNvSpPr txBox="1"/>
            <p:nvPr/>
          </p:nvSpPr>
          <p:spPr>
            <a:xfrm>
              <a:off x="1500844" y="4501722"/>
              <a:ext cx="4460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금연 구역에서의 흡연이 자주 발생하지만</a:t>
              </a: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해결되지 않는다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58D964-DD88-4BB6-9A6E-2E46BF683D1B}"/>
                </a:ext>
              </a:extLst>
            </p:cNvPr>
            <p:cNvSpPr txBox="1"/>
            <p:nvPr/>
          </p:nvSpPr>
          <p:spPr>
            <a:xfrm>
              <a:off x="2079600" y="4282215"/>
              <a:ext cx="3303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금연 구역 흡연 문제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24E6293E-4853-E168-B112-85976A6B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4" y="933339"/>
            <a:ext cx="1007939" cy="100793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3CEEA3-75B7-2A14-EAC6-724018641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8" y="4012672"/>
            <a:ext cx="795233" cy="7952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69D8956-EBE1-0845-B42C-9F1E2E2C0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30" y="4088916"/>
            <a:ext cx="699782" cy="69978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E49AE2C-F99F-4F18-DFCB-73B4DAEFE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30" y="1085870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F97014-B4B1-DE13-29F6-4331BDA43116}"/>
              </a:ext>
            </a:extLst>
          </p:cNvPr>
          <p:cNvSpPr/>
          <p:nvPr/>
        </p:nvSpPr>
        <p:spPr>
          <a:xfrm>
            <a:off x="94130" y="98611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표적 시장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AB2AA6B0-7D9B-492B-B9B5-62C7ECEA29B6}"/>
              </a:ext>
            </a:extLst>
          </p:cNvPr>
          <p:cNvSpPr/>
          <p:nvPr/>
        </p:nvSpPr>
        <p:spPr>
          <a:xfrm>
            <a:off x="947482" y="2854200"/>
            <a:ext cx="2088232" cy="2088232"/>
          </a:xfrm>
          <a:prstGeom prst="donut">
            <a:avLst>
              <a:gd name="adj" fmla="val 305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Elbow Connector 31">
            <a:extLst>
              <a:ext uri="{FF2B5EF4-FFF2-40B4-BE49-F238E27FC236}">
                <a16:creationId xmlns:a16="http://schemas.microsoft.com/office/drawing/2014/main" id="{F5663293-1DEB-4869-AB47-F974C082C933}"/>
              </a:ext>
            </a:extLst>
          </p:cNvPr>
          <p:cNvCxnSpPr>
            <a:cxnSpLocks/>
          </p:cNvCxnSpPr>
          <p:nvPr/>
        </p:nvCxnSpPr>
        <p:spPr>
          <a:xfrm flipV="1">
            <a:off x="2756811" y="2495056"/>
            <a:ext cx="1260215" cy="11377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6">
            <a:extLst>
              <a:ext uri="{FF2B5EF4-FFF2-40B4-BE49-F238E27FC236}">
                <a16:creationId xmlns:a16="http://schemas.microsoft.com/office/drawing/2014/main" id="{F4EAE0B6-67D3-4CCC-8A4D-6C6DF973336E}"/>
              </a:ext>
            </a:extLst>
          </p:cNvPr>
          <p:cNvSpPr/>
          <p:nvPr/>
        </p:nvSpPr>
        <p:spPr>
          <a:xfrm>
            <a:off x="4056519" y="1896048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Oval 45">
            <a:extLst>
              <a:ext uri="{FF2B5EF4-FFF2-40B4-BE49-F238E27FC236}">
                <a16:creationId xmlns:a16="http://schemas.microsoft.com/office/drawing/2014/main" id="{00DF31BA-7C61-48DF-A1A9-C4267491B465}"/>
              </a:ext>
            </a:extLst>
          </p:cNvPr>
          <p:cNvSpPr/>
          <p:nvPr/>
        </p:nvSpPr>
        <p:spPr>
          <a:xfrm>
            <a:off x="4056519" y="3339710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Oval 48">
            <a:extLst>
              <a:ext uri="{FF2B5EF4-FFF2-40B4-BE49-F238E27FC236}">
                <a16:creationId xmlns:a16="http://schemas.microsoft.com/office/drawing/2014/main" id="{4323804F-6189-4C76-9C70-1502FD4FE742}"/>
              </a:ext>
            </a:extLst>
          </p:cNvPr>
          <p:cNvSpPr/>
          <p:nvPr/>
        </p:nvSpPr>
        <p:spPr>
          <a:xfrm>
            <a:off x="4056519" y="4783371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Elbow Connector 51">
            <a:extLst>
              <a:ext uri="{FF2B5EF4-FFF2-40B4-BE49-F238E27FC236}">
                <a16:creationId xmlns:a16="http://schemas.microsoft.com/office/drawing/2014/main" id="{E0547BF2-90D4-4498-BC3B-AF46D78E8A23}"/>
              </a:ext>
            </a:extLst>
          </p:cNvPr>
          <p:cNvCxnSpPr>
            <a:cxnSpLocks/>
          </p:cNvCxnSpPr>
          <p:nvPr/>
        </p:nvCxnSpPr>
        <p:spPr>
          <a:xfrm>
            <a:off x="2774146" y="4233975"/>
            <a:ext cx="1242880" cy="114840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5">
            <a:extLst>
              <a:ext uri="{FF2B5EF4-FFF2-40B4-BE49-F238E27FC236}">
                <a16:creationId xmlns:a16="http://schemas.microsoft.com/office/drawing/2014/main" id="{633156DE-C434-435D-BC35-A5B7BA7B5304}"/>
              </a:ext>
            </a:extLst>
          </p:cNvPr>
          <p:cNvCxnSpPr>
            <a:cxnSpLocks/>
          </p:cNvCxnSpPr>
          <p:nvPr/>
        </p:nvCxnSpPr>
        <p:spPr>
          <a:xfrm>
            <a:off x="2783951" y="3938718"/>
            <a:ext cx="1233075" cy="1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9EAE30-EAF9-4C24-8D27-6D7625214E28}"/>
              </a:ext>
            </a:extLst>
          </p:cNvPr>
          <p:cNvSpPr txBox="1"/>
          <p:nvPr/>
        </p:nvSpPr>
        <p:spPr>
          <a:xfrm>
            <a:off x="3992935" y="2230616"/>
            <a:ext cx="13258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표적 시장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E978DA-8481-438E-91D3-877DB3E916B1}"/>
              </a:ext>
            </a:extLst>
          </p:cNvPr>
          <p:cNvSpPr txBox="1"/>
          <p:nvPr/>
        </p:nvSpPr>
        <p:spPr>
          <a:xfrm>
            <a:off x="4016011" y="3667720"/>
            <a:ext cx="13258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피드백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 혁신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9E43D-BB67-431B-8932-5C01B5B4E355}"/>
              </a:ext>
            </a:extLst>
          </p:cNvPr>
          <p:cNvSpPr txBox="1"/>
          <p:nvPr/>
        </p:nvSpPr>
        <p:spPr>
          <a:xfrm>
            <a:off x="3990894" y="5108244"/>
            <a:ext cx="13258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표적 시장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Oval 71">
            <a:extLst>
              <a:ext uri="{FF2B5EF4-FFF2-40B4-BE49-F238E27FC236}">
                <a16:creationId xmlns:a16="http://schemas.microsoft.com/office/drawing/2014/main" id="{04995B66-EF79-4DD9-800C-518E10B42FB4}"/>
              </a:ext>
            </a:extLst>
          </p:cNvPr>
          <p:cNvSpPr/>
          <p:nvPr/>
        </p:nvSpPr>
        <p:spPr>
          <a:xfrm>
            <a:off x="4907996" y="1761929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Oval 73">
            <a:extLst>
              <a:ext uri="{FF2B5EF4-FFF2-40B4-BE49-F238E27FC236}">
                <a16:creationId xmlns:a16="http://schemas.microsoft.com/office/drawing/2014/main" id="{E7F395B5-F7F1-422B-81AF-BCB348306E0B}"/>
              </a:ext>
            </a:extLst>
          </p:cNvPr>
          <p:cNvSpPr/>
          <p:nvPr/>
        </p:nvSpPr>
        <p:spPr>
          <a:xfrm>
            <a:off x="4915611" y="3195101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Oval 74">
            <a:extLst>
              <a:ext uri="{FF2B5EF4-FFF2-40B4-BE49-F238E27FC236}">
                <a16:creationId xmlns:a16="http://schemas.microsoft.com/office/drawing/2014/main" id="{232BBABF-EFBB-49AB-A0CC-9F698896823E}"/>
              </a:ext>
            </a:extLst>
          </p:cNvPr>
          <p:cNvSpPr/>
          <p:nvPr/>
        </p:nvSpPr>
        <p:spPr>
          <a:xfrm>
            <a:off x="4915611" y="4624639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8E798-045E-407E-831C-D93C32473CBC}"/>
              </a:ext>
            </a:extLst>
          </p:cNvPr>
          <p:cNvSpPr txBox="1"/>
          <p:nvPr/>
        </p:nvSpPr>
        <p:spPr>
          <a:xfrm>
            <a:off x="6336284" y="2350750"/>
            <a:ext cx="508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미화 사업을 시작하기 원하는 지자체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시범적 도입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Rectangle 77">
            <a:extLst>
              <a:ext uri="{FF2B5EF4-FFF2-40B4-BE49-F238E27FC236}">
                <a16:creationId xmlns:a16="http://schemas.microsoft.com/office/drawing/2014/main" id="{09DF42F3-8ED7-4E38-AB37-4D7F65FA387C}"/>
              </a:ext>
            </a:extLst>
          </p:cNvPr>
          <p:cNvSpPr>
            <a:spLocks noChangeAspect="1"/>
          </p:cNvSpPr>
          <p:nvPr/>
        </p:nvSpPr>
        <p:spPr>
          <a:xfrm>
            <a:off x="6376915" y="1810668"/>
            <a:ext cx="504000" cy="50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8F0F9-C06B-440D-AA5E-A48D67C69401}"/>
              </a:ext>
            </a:extLst>
          </p:cNvPr>
          <p:cNvSpPr txBox="1"/>
          <p:nvPr/>
        </p:nvSpPr>
        <p:spPr>
          <a:xfrm>
            <a:off x="6336284" y="3794412"/>
            <a:ext cx="508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우수 단속 사례 발굴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피드백 반영</a:t>
            </a: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417C564B-DB42-4573-A780-5AB06D6D5104}"/>
              </a:ext>
            </a:extLst>
          </p:cNvPr>
          <p:cNvSpPr>
            <a:spLocks noChangeAspect="1"/>
          </p:cNvSpPr>
          <p:nvPr/>
        </p:nvSpPr>
        <p:spPr>
          <a:xfrm>
            <a:off x="6376915" y="3254330"/>
            <a:ext cx="504000" cy="50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A3B8E6-F896-4EE4-B0DE-144CFFBAA267}"/>
              </a:ext>
            </a:extLst>
          </p:cNvPr>
          <p:cNvSpPr txBox="1"/>
          <p:nvPr/>
        </p:nvSpPr>
        <p:spPr>
          <a:xfrm>
            <a:off x="6336284" y="5238073"/>
            <a:ext cx="508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전국으로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확대</a:t>
            </a:r>
          </a:p>
        </p:txBody>
      </p:sp>
      <p:sp>
        <p:nvSpPr>
          <p:cNvPr id="36" name="Rectangle 82">
            <a:extLst>
              <a:ext uri="{FF2B5EF4-FFF2-40B4-BE49-F238E27FC236}">
                <a16:creationId xmlns:a16="http://schemas.microsoft.com/office/drawing/2014/main" id="{5576E3E4-C91A-4A3D-8AED-E34088488EEB}"/>
              </a:ext>
            </a:extLst>
          </p:cNvPr>
          <p:cNvSpPr>
            <a:spLocks noChangeAspect="1"/>
          </p:cNvSpPr>
          <p:nvPr/>
        </p:nvSpPr>
        <p:spPr>
          <a:xfrm>
            <a:off x="6376915" y="4697991"/>
            <a:ext cx="504000" cy="50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27CE352B-759F-4168-9333-A364CCA0C63E}"/>
              </a:ext>
            </a:extLst>
          </p:cNvPr>
          <p:cNvCxnSpPr>
            <a:cxnSpLocks/>
          </p:cNvCxnSpPr>
          <p:nvPr/>
        </p:nvCxnSpPr>
        <p:spPr>
          <a:xfrm flipH="1" flipV="1">
            <a:off x="5294030" y="5382380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FDDC3353-E53B-4408-9C74-54EA6B3C7FAB}"/>
              </a:ext>
            </a:extLst>
          </p:cNvPr>
          <p:cNvCxnSpPr>
            <a:cxnSpLocks/>
          </p:cNvCxnSpPr>
          <p:nvPr/>
        </p:nvCxnSpPr>
        <p:spPr>
          <a:xfrm flipH="1" flipV="1">
            <a:off x="5294030" y="3938718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84820720-44BB-42C6-839A-3AD7DBD9565F}"/>
              </a:ext>
            </a:extLst>
          </p:cNvPr>
          <p:cNvCxnSpPr>
            <a:cxnSpLocks/>
          </p:cNvCxnSpPr>
          <p:nvPr/>
        </p:nvCxnSpPr>
        <p:spPr>
          <a:xfrm flipH="1">
            <a:off x="5294030" y="2495056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C3E938C8-DE0D-4AFF-A5D6-20BCC18B7D03}"/>
              </a:ext>
            </a:extLst>
          </p:cNvPr>
          <p:cNvSpPr/>
          <p:nvPr/>
        </p:nvSpPr>
        <p:spPr>
          <a:xfrm flipH="1">
            <a:off x="5047708" y="4778338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47E036F7-CB40-47F6-862D-93096D23895F}"/>
              </a:ext>
            </a:extLst>
          </p:cNvPr>
          <p:cNvSpPr>
            <a:spLocks noChangeAspect="1"/>
          </p:cNvSpPr>
          <p:nvPr/>
        </p:nvSpPr>
        <p:spPr>
          <a:xfrm rot="9900000">
            <a:off x="5060712" y="3343309"/>
            <a:ext cx="274052" cy="23275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73A5EBEE-0B54-48A8-B98E-7CDA0B132AC9}"/>
              </a:ext>
            </a:extLst>
          </p:cNvPr>
          <p:cNvSpPr/>
          <p:nvPr/>
        </p:nvSpPr>
        <p:spPr>
          <a:xfrm>
            <a:off x="5020146" y="1937612"/>
            <a:ext cx="298627" cy="20227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0164E6-3106-5779-E7B6-81D2351F9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83" y="3287985"/>
            <a:ext cx="1301466" cy="13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3217BC-F5D1-1011-A6F4-3F9D06995F4F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솔루션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Group 246">
            <a:extLst>
              <a:ext uri="{FF2B5EF4-FFF2-40B4-BE49-F238E27FC236}">
                <a16:creationId xmlns:a16="http://schemas.microsoft.com/office/drawing/2014/main" id="{BC52CA5B-2C87-495E-84BA-478621CF5BE4}"/>
              </a:ext>
            </a:extLst>
          </p:cNvPr>
          <p:cNvGrpSpPr/>
          <p:nvPr/>
        </p:nvGrpSpPr>
        <p:grpSpPr>
          <a:xfrm>
            <a:off x="7335201" y="1541335"/>
            <a:ext cx="4747437" cy="5090634"/>
            <a:chOff x="7053942" y="1338468"/>
            <a:chExt cx="5178581" cy="5552948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F9641DBB-2C10-42B9-9BC4-D7B39335FDF5}"/>
                </a:ext>
              </a:extLst>
            </p:cNvPr>
            <p:cNvSpPr/>
            <p:nvPr/>
          </p:nvSpPr>
          <p:spPr>
            <a:xfrm>
              <a:off x="7053942" y="3088873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0188E2BD-0C32-4755-B4E1-A22933B5C063}"/>
                </a:ext>
              </a:extLst>
            </p:cNvPr>
            <p:cNvSpPr/>
            <p:nvPr/>
          </p:nvSpPr>
          <p:spPr>
            <a:xfrm>
              <a:off x="7053942" y="2406407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507EF79E-7986-4486-A755-F53C126B5276}"/>
                </a:ext>
              </a:extLst>
            </p:cNvPr>
            <p:cNvSpPr/>
            <p:nvPr/>
          </p:nvSpPr>
          <p:spPr>
            <a:xfrm>
              <a:off x="7053942" y="4453806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4568485A-C2A4-488F-B123-F5B869A5D30C}"/>
                </a:ext>
              </a:extLst>
            </p:cNvPr>
            <p:cNvSpPr/>
            <p:nvPr/>
          </p:nvSpPr>
          <p:spPr>
            <a:xfrm>
              <a:off x="7053942" y="3771340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74EDF06B-57FA-41D4-BEAB-249956F071C5}"/>
                </a:ext>
              </a:extLst>
            </p:cNvPr>
            <p:cNvSpPr/>
            <p:nvPr/>
          </p:nvSpPr>
          <p:spPr>
            <a:xfrm>
              <a:off x="7053942" y="5136272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A41B5D41-52C2-4FCC-A594-7A9BE24FADCB}"/>
                </a:ext>
              </a:extLst>
            </p:cNvPr>
            <p:cNvSpPr/>
            <p:nvPr/>
          </p:nvSpPr>
          <p:spPr>
            <a:xfrm>
              <a:off x="7942143" y="1338468"/>
              <a:ext cx="4290380" cy="555294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6943"/>
                <a:gd name="connsiteX1" fmla="*/ 3778190 w 4282295"/>
                <a:gd name="connsiteY1" fmla="*/ 5521778 h 5526943"/>
                <a:gd name="connsiteX2" fmla="*/ 3355852 w 4282295"/>
                <a:gd name="connsiteY2" fmla="*/ 2713550 h 5526943"/>
                <a:gd name="connsiteX3" fmla="*/ 2420497 w 4282295"/>
                <a:gd name="connsiteY3" fmla="*/ 3592898 h 5526943"/>
                <a:gd name="connsiteX4" fmla="*/ 2199327 w 4282295"/>
                <a:gd name="connsiteY4" fmla="*/ 3798353 h 5526943"/>
                <a:gd name="connsiteX5" fmla="*/ 1775369 w 4282295"/>
                <a:gd name="connsiteY5" fmla="*/ 3941894 h 5526943"/>
                <a:gd name="connsiteX6" fmla="*/ 1410466 w 4282295"/>
                <a:gd name="connsiteY6" fmla="*/ 3933036 h 5526943"/>
                <a:gd name="connsiteX7" fmla="*/ 1125478 w 4282295"/>
                <a:gd name="connsiteY7" fmla="*/ 3837024 h 5526943"/>
                <a:gd name="connsiteX8" fmla="*/ 689995 w 4282295"/>
                <a:gd name="connsiteY8" fmla="*/ 3549845 h 5526943"/>
                <a:gd name="connsiteX9" fmla="*/ 264037 w 4282295"/>
                <a:gd name="connsiteY9" fmla="*/ 3194182 h 5526943"/>
                <a:gd name="connsiteX10" fmla="*/ 98492 w 4282295"/>
                <a:gd name="connsiteY10" fmla="*/ 3017874 h 5526943"/>
                <a:gd name="connsiteX11" fmla="*/ 6671 w 4282295"/>
                <a:gd name="connsiteY11" fmla="*/ 2873094 h 5526943"/>
                <a:gd name="connsiteX12" fmla="*/ 21435 w 4282295"/>
                <a:gd name="connsiteY12" fmla="*/ 2712883 h 5526943"/>
                <a:gd name="connsiteX13" fmla="*/ 110399 w 4282295"/>
                <a:gd name="connsiteY13" fmla="*/ 2661829 h 5526943"/>
                <a:gd name="connsiteX14" fmla="*/ 141641 w 4282295"/>
                <a:gd name="connsiteY14" fmla="*/ 2674688 h 5526943"/>
                <a:gd name="connsiteX15" fmla="*/ 321663 w 4282295"/>
                <a:gd name="connsiteY15" fmla="*/ 3121411 h 5526943"/>
                <a:gd name="connsiteX16" fmla="*/ 554740 w 4282295"/>
                <a:gd name="connsiteY16" fmla="*/ 3222090 h 5526943"/>
                <a:gd name="connsiteX17" fmla="*/ 756194 w 4282295"/>
                <a:gd name="connsiteY17" fmla="*/ 3043496 h 5526943"/>
                <a:gd name="connsiteX18" fmla="*/ 1066137 w 4282295"/>
                <a:gd name="connsiteY18" fmla="*/ 2456090 h 5526943"/>
                <a:gd name="connsiteX19" fmla="*/ 1072805 w 4282295"/>
                <a:gd name="connsiteY19" fmla="*/ 2199295 h 5526943"/>
                <a:gd name="connsiteX20" fmla="*/ 1040134 w 4282295"/>
                <a:gd name="connsiteY20" fmla="*/ 2189294 h 5526943"/>
                <a:gd name="connsiteX21" fmla="*/ 1038801 w 4282295"/>
                <a:gd name="connsiteY21" fmla="*/ 2130811 h 5526943"/>
                <a:gd name="connsiteX22" fmla="*/ 1206060 w 4282295"/>
                <a:gd name="connsiteY22" fmla="*/ 2264351 h 5526943"/>
                <a:gd name="connsiteX23" fmla="*/ 1500572 w 4282295"/>
                <a:gd name="connsiteY23" fmla="*/ 2431515 h 5526943"/>
                <a:gd name="connsiteX24" fmla="*/ 1670213 w 4282295"/>
                <a:gd name="connsiteY24" fmla="*/ 2396177 h 5526943"/>
                <a:gd name="connsiteX25" fmla="*/ 1834464 w 4282295"/>
                <a:gd name="connsiteY25" fmla="*/ 2303662 h 5526943"/>
                <a:gd name="connsiteX26" fmla="*/ 2425260 w 4282295"/>
                <a:gd name="connsiteY26" fmla="*/ 1744953 h 5526943"/>
                <a:gd name="connsiteX27" fmla="*/ 2620903 w 4282295"/>
                <a:gd name="connsiteY27" fmla="*/ 1523782 h 5526943"/>
                <a:gd name="connsiteX28" fmla="*/ 2795877 w 4282295"/>
                <a:gd name="connsiteY28" fmla="*/ 1307089 h 5526943"/>
                <a:gd name="connsiteX29" fmla="*/ 2963327 w 4282295"/>
                <a:gd name="connsiteY29" fmla="*/ 1012195 h 5526943"/>
                <a:gd name="connsiteX30" fmla="*/ 3094867 w 4282295"/>
                <a:gd name="connsiteY30" fmla="*/ 599667 h 5526943"/>
                <a:gd name="connsiteX31" fmla="*/ 3097534 w 4282295"/>
                <a:gd name="connsiteY31" fmla="*/ 586237 h 5526943"/>
                <a:gd name="connsiteX32" fmla="*/ 3103820 w 4282295"/>
                <a:gd name="connsiteY32" fmla="*/ 543469 h 5526943"/>
                <a:gd name="connsiteX33" fmla="*/ 3111250 w 4282295"/>
                <a:gd name="connsiteY33" fmla="*/ 537469 h 5526943"/>
                <a:gd name="connsiteX34" fmla="*/ 4269599 w 4282295"/>
                <a:gd name="connsiteY34" fmla="*/ 0 h 5526943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311159"/>
                <a:gd name="connsiteY0" fmla="*/ 5532082 h 5542558"/>
                <a:gd name="connsiteX1" fmla="*/ 3778190 w 4311159"/>
                <a:gd name="connsiteY1" fmla="*/ 5542558 h 5542558"/>
                <a:gd name="connsiteX2" fmla="*/ 3355852 w 4311159"/>
                <a:gd name="connsiteY2" fmla="*/ 2734330 h 5542558"/>
                <a:gd name="connsiteX3" fmla="*/ 2420497 w 4311159"/>
                <a:gd name="connsiteY3" fmla="*/ 3613678 h 5542558"/>
                <a:gd name="connsiteX4" fmla="*/ 2199327 w 4311159"/>
                <a:gd name="connsiteY4" fmla="*/ 3819133 h 5542558"/>
                <a:gd name="connsiteX5" fmla="*/ 1775369 w 4311159"/>
                <a:gd name="connsiteY5" fmla="*/ 3962674 h 5542558"/>
                <a:gd name="connsiteX6" fmla="*/ 1410466 w 4311159"/>
                <a:gd name="connsiteY6" fmla="*/ 3953816 h 5542558"/>
                <a:gd name="connsiteX7" fmla="*/ 1125478 w 4311159"/>
                <a:gd name="connsiteY7" fmla="*/ 3857804 h 5542558"/>
                <a:gd name="connsiteX8" fmla="*/ 689995 w 4311159"/>
                <a:gd name="connsiteY8" fmla="*/ 3570625 h 5542558"/>
                <a:gd name="connsiteX9" fmla="*/ 264037 w 4311159"/>
                <a:gd name="connsiteY9" fmla="*/ 3214962 h 5542558"/>
                <a:gd name="connsiteX10" fmla="*/ 98492 w 4311159"/>
                <a:gd name="connsiteY10" fmla="*/ 3038654 h 5542558"/>
                <a:gd name="connsiteX11" fmla="*/ 6671 w 4311159"/>
                <a:gd name="connsiteY11" fmla="*/ 2893874 h 5542558"/>
                <a:gd name="connsiteX12" fmla="*/ 21435 w 4311159"/>
                <a:gd name="connsiteY12" fmla="*/ 2733663 h 5542558"/>
                <a:gd name="connsiteX13" fmla="*/ 110399 w 4311159"/>
                <a:gd name="connsiteY13" fmla="*/ 2682609 h 5542558"/>
                <a:gd name="connsiteX14" fmla="*/ 141641 w 4311159"/>
                <a:gd name="connsiteY14" fmla="*/ 2695468 h 5542558"/>
                <a:gd name="connsiteX15" fmla="*/ 321663 w 4311159"/>
                <a:gd name="connsiteY15" fmla="*/ 3142191 h 5542558"/>
                <a:gd name="connsiteX16" fmla="*/ 554740 w 4311159"/>
                <a:gd name="connsiteY16" fmla="*/ 3242870 h 5542558"/>
                <a:gd name="connsiteX17" fmla="*/ 756194 w 4311159"/>
                <a:gd name="connsiteY17" fmla="*/ 3064276 h 5542558"/>
                <a:gd name="connsiteX18" fmla="*/ 1066137 w 4311159"/>
                <a:gd name="connsiteY18" fmla="*/ 2476870 h 5542558"/>
                <a:gd name="connsiteX19" fmla="*/ 1072805 w 4311159"/>
                <a:gd name="connsiteY19" fmla="*/ 2220075 h 5542558"/>
                <a:gd name="connsiteX20" fmla="*/ 1040134 w 4311159"/>
                <a:gd name="connsiteY20" fmla="*/ 2210074 h 5542558"/>
                <a:gd name="connsiteX21" fmla="*/ 1038801 w 4311159"/>
                <a:gd name="connsiteY21" fmla="*/ 2151591 h 5542558"/>
                <a:gd name="connsiteX22" fmla="*/ 1206060 w 4311159"/>
                <a:gd name="connsiteY22" fmla="*/ 2285131 h 5542558"/>
                <a:gd name="connsiteX23" fmla="*/ 1500572 w 4311159"/>
                <a:gd name="connsiteY23" fmla="*/ 2452295 h 5542558"/>
                <a:gd name="connsiteX24" fmla="*/ 1670213 w 4311159"/>
                <a:gd name="connsiteY24" fmla="*/ 2416957 h 5542558"/>
                <a:gd name="connsiteX25" fmla="*/ 1834464 w 4311159"/>
                <a:gd name="connsiteY25" fmla="*/ 2324442 h 5542558"/>
                <a:gd name="connsiteX26" fmla="*/ 2425260 w 4311159"/>
                <a:gd name="connsiteY26" fmla="*/ 1765733 h 5542558"/>
                <a:gd name="connsiteX27" fmla="*/ 2620903 w 4311159"/>
                <a:gd name="connsiteY27" fmla="*/ 1544562 h 5542558"/>
                <a:gd name="connsiteX28" fmla="*/ 2795877 w 4311159"/>
                <a:gd name="connsiteY28" fmla="*/ 1327869 h 5542558"/>
                <a:gd name="connsiteX29" fmla="*/ 2963327 w 4311159"/>
                <a:gd name="connsiteY29" fmla="*/ 1032975 h 5542558"/>
                <a:gd name="connsiteX30" fmla="*/ 3094867 w 4311159"/>
                <a:gd name="connsiteY30" fmla="*/ 620447 h 5542558"/>
                <a:gd name="connsiteX31" fmla="*/ 3097534 w 4311159"/>
                <a:gd name="connsiteY31" fmla="*/ 607017 h 5542558"/>
                <a:gd name="connsiteX32" fmla="*/ 3103820 w 4311159"/>
                <a:gd name="connsiteY32" fmla="*/ 564249 h 5542558"/>
                <a:gd name="connsiteX33" fmla="*/ 3111250 w 4311159"/>
                <a:gd name="connsiteY33" fmla="*/ 558249 h 5542558"/>
                <a:gd name="connsiteX34" fmla="*/ 4311159 w 4311159"/>
                <a:gd name="connsiteY34" fmla="*/ 0 h 5542558"/>
                <a:gd name="connsiteX0" fmla="*/ 4282295 w 4282295"/>
                <a:gd name="connsiteY0" fmla="*/ 5542472 h 5552948"/>
                <a:gd name="connsiteX1" fmla="*/ 3778190 w 4282295"/>
                <a:gd name="connsiteY1" fmla="*/ 5552948 h 5552948"/>
                <a:gd name="connsiteX2" fmla="*/ 3355852 w 4282295"/>
                <a:gd name="connsiteY2" fmla="*/ 2744720 h 5552948"/>
                <a:gd name="connsiteX3" fmla="*/ 2420497 w 4282295"/>
                <a:gd name="connsiteY3" fmla="*/ 3624068 h 5552948"/>
                <a:gd name="connsiteX4" fmla="*/ 2199327 w 4282295"/>
                <a:gd name="connsiteY4" fmla="*/ 3829523 h 5552948"/>
                <a:gd name="connsiteX5" fmla="*/ 1775369 w 4282295"/>
                <a:gd name="connsiteY5" fmla="*/ 3973064 h 5552948"/>
                <a:gd name="connsiteX6" fmla="*/ 1410466 w 4282295"/>
                <a:gd name="connsiteY6" fmla="*/ 3964206 h 5552948"/>
                <a:gd name="connsiteX7" fmla="*/ 1125478 w 4282295"/>
                <a:gd name="connsiteY7" fmla="*/ 3868194 h 5552948"/>
                <a:gd name="connsiteX8" fmla="*/ 689995 w 4282295"/>
                <a:gd name="connsiteY8" fmla="*/ 3581015 h 5552948"/>
                <a:gd name="connsiteX9" fmla="*/ 264037 w 4282295"/>
                <a:gd name="connsiteY9" fmla="*/ 3225352 h 5552948"/>
                <a:gd name="connsiteX10" fmla="*/ 98492 w 4282295"/>
                <a:gd name="connsiteY10" fmla="*/ 3049044 h 5552948"/>
                <a:gd name="connsiteX11" fmla="*/ 6671 w 4282295"/>
                <a:gd name="connsiteY11" fmla="*/ 2904264 h 5552948"/>
                <a:gd name="connsiteX12" fmla="*/ 21435 w 4282295"/>
                <a:gd name="connsiteY12" fmla="*/ 2744053 h 5552948"/>
                <a:gd name="connsiteX13" fmla="*/ 110399 w 4282295"/>
                <a:gd name="connsiteY13" fmla="*/ 2692999 h 5552948"/>
                <a:gd name="connsiteX14" fmla="*/ 141641 w 4282295"/>
                <a:gd name="connsiteY14" fmla="*/ 2705858 h 5552948"/>
                <a:gd name="connsiteX15" fmla="*/ 321663 w 4282295"/>
                <a:gd name="connsiteY15" fmla="*/ 3152581 h 5552948"/>
                <a:gd name="connsiteX16" fmla="*/ 554740 w 4282295"/>
                <a:gd name="connsiteY16" fmla="*/ 3253260 h 5552948"/>
                <a:gd name="connsiteX17" fmla="*/ 756194 w 4282295"/>
                <a:gd name="connsiteY17" fmla="*/ 3074666 h 5552948"/>
                <a:gd name="connsiteX18" fmla="*/ 1066137 w 4282295"/>
                <a:gd name="connsiteY18" fmla="*/ 2487260 h 5552948"/>
                <a:gd name="connsiteX19" fmla="*/ 1072805 w 4282295"/>
                <a:gd name="connsiteY19" fmla="*/ 2230465 h 5552948"/>
                <a:gd name="connsiteX20" fmla="*/ 1040134 w 4282295"/>
                <a:gd name="connsiteY20" fmla="*/ 2220464 h 5552948"/>
                <a:gd name="connsiteX21" fmla="*/ 1038801 w 4282295"/>
                <a:gd name="connsiteY21" fmla="*/ 2161981 h 5552948"/>
                <a:gd name="connsiteX22" fmla="*/ 1206060 w 4282295"/>
                <a:gd name="connsiteY22" fmla="*/ 2295521 h 5552948"/>
                <a:gd name="connsiteX23" fmla="*/ 1500572 w 4282295"/>
                <a:gd name="connsiteY23" fmla="*/ 2462685 h 5552948"/>
                <a:gd name="connsiteX24" fmla="*/ 1670213 w 4282295"/>
                <a:gd name="connsiteY24" fmla="*/ 2427347 h 5552948"/>
                <a:gd name="connsiteX25" fmla="*/ 1834464 w 4282295"/>
                <a:gd name="connsiteY25" fmla="*/ 2334832 h 5552948"/>
                <a:gd name="connsiteX26" fmla="*/ 2425260 w 4282295"/>
                <a:gd name="connsiteY26" fmla="*/ 1776123 h 5552948"/>
                <a:gd name="connsiteX27" fmla="*/ 2620903 w 4282295"/>
                <a:gd name="connsiteY27" fmla="*/ 1554952 h 5552948"/>
                <a:gd name="connsiteX28" fmla="*/ 2795877 w 4282295"/>
                <a:gd name="connsiteY28" fmla="*/ 1338259 h 5552948"/>
                <a:gd name="connsiteX29" fmla="*/ 2963327 w 4282295"/>
                <a:gd name="connsiteY29" fmla="*/ 1043365 h 5552948"/>
                <a:gd name="connsiteX30" fmla="*/ 3094867 w 4282295"/>
                <a:gd name="connsiteY30" fmla="*/ 630837 h 5552948"/>
                <a:gd name="connsiteX31" fmla="*/ 3097534 w 4282295"/>
                <a:gd name="connsiteY31" fmla="*/ 617407 h 5552948"/>
                <a:gd name="connsiteX32" fmla="*/ 3103820 w 4282295"/>
                <a:gd name="connsiteY32" fmla="*/ 574639 h 5552948"/>
                <a:gd name="connsiteX33" fmla="*/ 3111250 w 4282295"/>
                <a:gd name="connsiteY33" fmla="*/ 568639 h 5552948"/>
                <a:gd name="connsiteX34" fmla="*/ 4269599 w 4282295"/>
                <a:gd name="connsiteY34" fmla="*/ 0 h 5552948"/>
                <a:gd name="connsiteX0" fmla="*/ 4282295 w 4311159"/>
                <a:gd name="connsiteY0" fmla="*/ 5542472 h 5552948"/>
                <a:gd name="connsiteX1" fmla="*/ 3778190 w 4311159"/>
                <a:gd name="connsiteY1" fmla="*/ 5552948 h 5552948"/>
                <a:gd name="connsiteX2" fmla="*/ 3355852 w 4311159"/>
                <a:gd name="connsiteY2" fmla="*/ 2744720 h 5552948"/>
                <a:gd name="connsiteX3" fmla="*/ 2420497 w 4311159"/>
                <a:gd name="connsiteY3" fmla="*/ 3624068 h 5552948"/>
                <a:gd name="connsiteX4" fmla="*/ 2199327 w 4311159"/>
                <a:gd name="connsiteY4" fmla="*/ 3829523 h 5552948"/>
                <a:gd name="connsiteX5" fmla="*/ 1775369 w 4311159"/>
                <a:gd name="connsiteY5" fmla="*/ 3973064 h 5552948"/>
                <a:gd name="connsiteX6" fmla="*/ 1410466 w 4311159"/>
                <a:gd name="connsiteY6" fmla="*/ 3964206 h 5552948"/>
                <a:gd name="connsiteX7" fmla="*/ 1125478 w 4311159"/>
                <a:gd name="connsiteY7" fmla="*/ 3868194 h 5552948"/>
                <a:gd name="connsiteX8" fmla="*/ 689995 w 4311159"/>
                <a:gd name="connsiteY8" fmla="*/ 3581015 h 5552948"/>
                <a:gd name="connsiteX9" fmla="*/ 264037 w 4311159"/>
                <a:gd name="connsiteY9" fmla="*/ 3225352 h 5552948"/>
                <a:gd name="connsiteX10" fmla="*/ 98492 w 4311159"/>
                <a:gd name="connsiteY10" fmla="*/ 3049044 h 5552948"/>
                <a:gd name="connsiteX11" fmla="*/ 6671 w 4311159"/>
                <a:gd name="connsiteY11" fmla="*/ 2904264 h 5552948"/>
                <a:gd name="connsiteX12" fmla="*/ 21435 w 4311159"/>
                <a:gd name="connsiteY12" fmla="*/ 2744053 h 5552948"/>
                <a:gd name="connsiteX13" fmla="*/ 110399 w 4311159"/>
                <a:gd name="connsiteY13" fmla="*/ 2692999 h 5552948"/>
                <a:gd name="connsiteX14" fmla="*/ 141641 w 4311159"/>
                <a:gd name="connsiteY14" fmla="*/ 2705858 h 5552948"/>
                <a:gd name="connsiteX15" fmla="*/ 321663 w 4311159"/>
                <a:gd name="connsiteY15" fmla="*/ 3152581 h 5552948"/>
                <a:gd name="connsiteX16" fmla="*/ 554740 w 4311159"/>
                <a:gd name="connsiteY16" fmla="*/ 3253260 h 5552948"/>
                <a:gd name="connsiteX17" fmla="*/ 756194 w 4311159"/>
                <a:gd name="connsiteY17" fmla="*/ 3074666 h 5552948"/>
                <a:gd name="connsiteX18" fmla="*/ 1066137 w 4311159"/>
                <a:gd name="connsiteY18" fmla="*/ 2487260 h 5552948"/>
                <a:gd name="connsiteX19" fmla="*/ 1072805 w 4311159"/>
                <a:gd name="connsiteY19" fmla="*/ 2230465 h 5552948"/>
                <a:gd name="connsiteX20" fmla="*/ 1040134 w 4311159"/>
                <a:gd name="connsiteY20" fmla="*/ 2220464 h 5552948"/>
                <a:gd name="connsiteX21" fmla="*/ 1038801 w 4311159"/>
                <a:gd name="connsiteY21" fmla="*/ 2161981 h 5552948"/>
                <a:gd name="connsiteX22" fmla="*/ 1206060 w 4311159"/>
                <a:gd name="connsiteY22" fmla="*/ 2295521 h 5552948"/>
                <a:gd name="connsiteX23" fmla="*/ 1500572 w 4311159"/>
                <a:gd name="connsiteY23" fmla="*/ 2462685 h 5552948"/>
                <a:gd name="connsiteX24" fmla="*/ 1670213 w 4311159"/>
                <a:gd name="connsiteY24" fmla="*/ 2427347 h 5552948"/>
                <a:gd name="connsiteX25" fmla="*/ 1834464 w 4311159"/>
                <a:gd name="connsiteY25" fmla="*/ 2334832 h 5552948"/>
                <a:gd name="connsiteX26" fmla="*/ 2425260 w 4311159"/>
                <a:gd name="connsiteY26" fmla="*/ 1776123 h 5552948"/>
                <a:gd name="connsiteX27" fmla="*/ 2620903 w 4311159"/>
                <a:gd name="connsiteY27" fmla="*/ 1554952 h 5552948"/>
                <a:gd name="connsiteX28" fmla="*/ 2795877 w 4311159"/>
                <a:gd name="connsiteY28" fmla="*/ 1338259 h 5552948"/>
                <a:gd name="connsiteX29" fmla="*/ 2963327 w 4311159"/>
                <a:gd name="connsiteY29" fmla="*/ 1043365 h 5552948"/>
                <a:gd name="connsiteX30" fmla="*/ 3094867 w 4311159"/>
                <a:gd name="connsiteY30" fmla="*/ 630837 h 5552948"/>
                <a:gd name="connsiteX31" fmla="*/ 3097534 w 4311159"/>
                <a:gd name="connsiteY31" fmla="*/ 617407 h 5552948"/>
                <a:gd name="connsiteX32" fmla="*/ 3103820 w 4311159"/>
                <a:gd name="connsiteY32" fmla="*/ 574639 h 5552948"/>
                <a:gd name="connsiteX33" fmla="*/ 3111250 w 4311159"/>
                <a:gd name="connsiteY33" fmla="*/ 568639 h 5552948"/>
                <a:gd name="connsiteX34" fmla="*/ 4311159 w 431115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103820 w 4290379"/>
                <a:gd name="connsiteY31" fmla="*/ 574639 h 5552948"/>
                <a:gd name="connsiteX32" fmla="*/ 3111250 w 4290379"/>
                <a:gd name="connsiteY32" fmla="*/ 568639 h 5552948"/>
                <a:gd name="connsiteX33" fmla="*/ 4290379 w 4290379"/>
                <a:gd name="connsiteY33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1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90379" h="5552948">
                  <a:moveTo>
                    <a:pt x="4282295" y="5542472"/>
                  </a:moveTo>
                  <a:lnTo>
                    <a:pt x="3778190" y="5552948"/>
                  </a:lnTo>
                  <a:cubicBezTo>
                    <a:pt x="3738834" y="5110482"/>
                    <a:pt x="3406398" y="3084572"/>
                    <a:pt x="3355852" y="2744720"/>
                  </a:cubicBezTo>
                  <a:cubicBezTo>
                    <a:pt x="3083317" y="2985401"/>
                    <a:pt x="2613251" y="3443268"/>
                    <a:pt x="2420497" y="3624068"/>
                  </a:cubicBezTo>
                  <a:cubicBezTo>
                    <a:pt x="2227743" y="3804869"/>
                    <a:pt x="2281813" y="3771706"/>
                    <a:pt x="2199327" y="3829523"/>
                  </a:cubicBezTo>
                  <a:cubicBezTo>
                    <a:pt x="2074835" y="3916772"/>
                    <a:pt x="1923102" y="3949918"/>
                    <a:pt x="1775369" y="3973064"/>
                  </a:cubicBezTo>
                  <a:cubicBezTo>
                    <a:pt x="1653639" y="3992209"/>
                    <a:pt x="1531434" y="3988304"/>
                    <a:pt x="1410466" y="3964206"/>
                  </a:cubicBezTo>
                  <a:cubicBezTo>
                    <a:pt x="1311882" y="3944489"/>
                    <a:pt x="1216156" y="3911533"/>
                    <a:pt x="1125478" y="3868194"/>
                  </a:cubicBezTo>
                  <a:cubicBezTo>
                    <a:pt x="967077" y="3792565"/>
                    <a:pt x="833569" y="3688155"/>
                    <a:pt x="689995" y="3581015"/>
                  </a:cubicBezTo>
                  <a:cubicBezTo>
                    <a:pt x="546422" y="3473875"/>
                    <a:pt x="362621" y="3314014"/>
                    <a:pt x="264037" y="3225352"/>
                  </a:cubicBezTo>
                  <a:cubicBezTo>
                    <a:pt x="165453" y="3136690"/>
                    <a:pt x="133640" y="3094955"/>
                    <a:pt x="98492" y="3049044"/>
                  </a:cubicBezTo>
                  <a:cubicBezTo>
                    <a:pt x="67060" y="3008087"/>
                    <a:pt x="19340" y="2955223"/>
                    <a:pt x="6671" y="2904264"/>
                  </a:cubicBezTo>
                  <a:cubicBezTo>
                    <a:pt x="-6949" y="2849305"/>
                    <a:pt x="1433" y="2760341"/>
                    <a:pt x="21435" y="2744053"/>
                  </a:cubicBezTo>
                  <a:cubicBezTo>
                    <a:pt x="47915" y="2722432"/>
                    <a:pt x="80585" y="2709668"/>
                    <a:pt x="110399" y="2692999"/>
                  </a:cubicBezTo>
                  <a:cubicBezTo>
                    <a:pt x="131640" y="2681189"/>
                    <a:pt x="135164" y="2682427"/>
                    <a:pt x="141641" y="2705858"/>
                  </a:cubicBezTo>
                  <a:cubicBezTo>
                    <a:pt x="183646" y="2856639"/>
                    <a:pt x="233462" y="3021612"/>
                    <a:pt x="321663" y="3152581"/>
                  </a:cubicBezTo>
                  <a:cubicBezTo>
                    <a:pt x="375765" y="3232876"/>
                    <a:pt x="455585" y="3296980"/>
                    <a:pt x="554740" y="3253260"/>
                  </a:cubicBezTo>
                  <a:cubicBezTo>
                    <a:pt x="637608" y="3216779"/>
                    <a:pt x="701901" y="3144770"/>
                    <a:pt x="756194" y="3074666"/>
                  </a:cubicBezTo>
                  <a:cubicBezTo>
                    <a:pt x="890306" y="2901311"/>
                    <a:pt x="1004511" y="2698524"/>
                    <a:pt x="1066137" y="2487260"/>
                  </a:cubicBezTo>
                  <a:cubicBezTo>
                    <a:pt x="1092141" y="2397915"/>
                    <a:pt x="1100237" y="2320572"/>
                    <a:pt x="1072805" y="2230465"/>
                  </a:cubicBezTo>
                  <a:cubicBezTo>
                    <a:pt x="1068471" y="2185999"/>
                    <a:pt x="1045801" y="2231878"/>
                    <a:pt x="1040134" y="2220464"/>
                  </a:cubicBezTo>
                  <a:cubicBezTo>
                    <a:pt x="1042801" y="2200843"/>
                    <a:pt x="1042039" y="2184650"/>
                    <a:pt x="1038801" y="2161981"/>
                  </a:cubicBezTo>
                  <a:cubicBezTo>
                    <a:pt x="1066455" y="2174491"/>
                    <a:pt x="1129098" y="2245404"/>
                    <a:pt x="1206060" y="2295521"/>
                  </a:cubicBezTo>
                  <a:cubicBezTo>
                    <a:pt x="1283022" y="2345638"/>
                    <a:pt x="1386368" y="2460399"/>
                    <a:pt x="1500572" y="2462685"/>
                  </a:cubicBezTo>
                  <a:cubicBezTo>
                    <a:pt x="1560580" y="2463923"/>
                    <a:pt x="1615158" y="2449826"/>
                    <a:pt x="1670213" y="2427347"/>
                  </a:cubicBezTo>
                  <a:cubicBezTo>
                    <a:pt x="1724029" y="2405344"/>
                    <a:pt x="1787696" y="2369407"/>
                    <a:pt x="1834464" y="2334832"/>
                  </a:cubicBezTo>
                  <a:cubicBezTo>
                    <a:pt x="2077718" y="2183599"/>
                    <a:pt x="2294187" y="1906103"/>
                    <a:pt x="2425260" y="1776123"/>
                  </a:cubicBezTo>
                  <a:cubicBezTo>
                    <a:pt x="2556333" y="1646143"/>
                    <a:pt x="2557752" y="1630486"/>
                    <a:pt x="2620903" y="1554952"/>
                  </a:cubicBezTo>
                  <a:cubicBezTo>
                    <a:pt x="2680339" y="1483896"/>
                    <a:pt x="2735679" y="1408458"/>
                    <a:pt x="2795877" y="1338259"/>
                  </a:cubicBezTo>
                  <a:cubicBezTo>
                    <a:pt x="2860457" y="1245295"/>
                    <a:pt x="2896890" y="1180150"/>
                    <a:pt x="2963327" y="1043365"/>
                  </a:cubicBezTo>
                  <a:cubicBezTo>
                    <a:pt x="3029764" y="906580"/>
                    <a:pt x="3065733" y="636969"/>
                    <a:pt x="3194497" y="517547"/>
                  </a:cubicBezTo>
                  <a:cubicBezTo>
                    <a:pt x="3657477" y="266410"/>
                    <a:pt x="4043179" y="119716"/>
                    <a:pt x="429037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C39F9031-E919-4765-9775-085F3744EFEB}"/>
                </a:ext>
              </a:extLst>
            </p:cNvPr>
            <p:cNvSpPr/>
            <p:nvPr/>
          </p:nvSpPr>
          <p:spPr>
            <a:xfrm>
              <a:off x="7719358" y="1791542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AF16578D-C49C-4579-9D15-81FF905D0AF4}"/>
                </a:ext>
              </a:extLst>
            </p:cNvPr>
            <p:cNvSpPr/>
            <p:nvPr/>
          </p:nvSpPr>
          <p:spPr>
            <a:xfrm>
              <a:off x="7150421" y="2172568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FBC39A3A-B079-485B-A2F6-D9E3D731FD3C}"/>
                </a:ext>
              </a:extLst>
            </p:cNvPr>
            <p:cNvSpPr/>
            <p:nvPr/>
          </p:nvSpPr>
          <p:spPr>
            <a:xfrm>
              <a:off x="8178082" y="2094036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138CFDC2-B33F-4119-A1C7-7A2C6491E030}"/>
                </a:ext>
              </a:extLst>
            </p:cNvPr>
            <p:cNvSpPr/>
            <p:nvPr/>
          </p:nvSpPr>
          <p:spPr>
            <a:xfrm>
              <a:off x="9482150" y="3794366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CFE00FCC-CE4E-4587-B678-6FF8FF1AC23D}"/>
                </a:ext>
              </a:extLst>
            </p:cNvPr>
            <p:cNvSpPr/>
            <p:nvPr/>
          </p:nvSpPr>
          <p:spPr>
            <a:xfrm>
              <a:off x="8108169" y="1791616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CA6F2260-843D-4456-BA9B-06849AC4A369}"/>
                </a:ext>
              </a:extLst>
            </p:cNvPr>
            <p:cNvSpPr/>
            <p:nvPr/>
          </p:nvSpPr>
          <p:spPr>
            <a:xfrm>
              <a:off x="8402358" y="2337827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B7231DA0-59C2-4CE0-B73D-24006864F28E}"/>
                </a:ext>
              </a:extLst>
            </p:cNvPr>
            <p:cNvSpPr/>
            <p:nvPr/>
          </p:nvSpPr>
          <p:spPr>
            <a:xfrm>
              <a:off x="8017871" y="2388199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23D4FAC0-7E81-4AE1-B658-9C3F40E22F3C}"/>
                </a:ext>
              </a:extLst>
            </p:cNvPr>
            <p:cNvSpPr/>
            <p:nvPr/>
          </p:nvSpPr>
          <p:spPr>
            <a:xfrm>
              <a:off x="8112397" y="3114972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FF3F92D3-0BA0-44CF-8E6E-1D7495F18ACC}"/>
                </a:ext>
              </a:extLst>
            </p:cNvPr>
            <p:cNvSpPr/>
            <p:nvPr/>
          </p:nvSpPr>
          <p:spPr>
            <a:xfrm>
              <a:off x="8120648" y="2093080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B6D5E786-F6E7-4797-9524-674F40098C04}"/>
                </a:ext>
              </a:extLst>
            </p:cNvPr>
            <p:cNvSpPr/>
            <p:nvPr/>
          </p:nvSpPr>
          <p:spPr>
            <a:xfrm>
              <a:off x="8214944" y="2088946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A45C6FB-2497-464D-9C68-84EEB43269E8}"/>
              </a:ext>
            </a:extLst>
          </p:cNvPr>
          <p:cNvSpPr txBox="1">
            <a:spLocks/>
          </p:cNvSpPr>
          <p:nvPr/>
        </p:nvSpPr>
        <p:spPr>
          <a:xfrm flipH="1">
            <a:off x="763929" y="1658458"/>
            <a:ext cx="4435291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CCTV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쓰레기 무단 투기와 흡연 감지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29BEA272-8D96-43CA-B0B7-44A22AEC2E80}"/>
              </a:ext>
            </a:extLst>
          </p:cNvPr>
          <p:cNvSpPr txBox="1">
            <a:spLocks/>
          </p:cNvSpPr>
          <p:nvPr/>
        </p:nvSpPr>
        <p:spPr>
          <a:xfrm flipH="1">
            <a:off x="763926" y="263812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불법 행위가 탐지되면 경고 사운드 출력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37C611A-15F2-4813-96CA-84FDB62A8AA1}"/>
              </a:ext>
            </a:extLst>
          </p:cNvPr>
          <p:cNvSpPr txBox="1">
            <a:spLocks/>
          </p:cNvSpPr>
          <p:nvPr/>
        </p:nvSpPr>
        <p:spPr>
          <a:xfrm flipH="1">
            <a:off x="763926" y="361779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탐지된 정보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 등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기록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7EB839C8-3BDB-481B-9436-510C759FE24B}"/>
              </a:ext>
            </a:extLst>
          </p:cNvPr>
          <p:cNvSpPr txBox="1">
            <a:spLocks/>
          </p:cNvSpPr>
          <p:nvPr/>
        </p:nvSpPr>
        <p:spPr>
          <a:xfrm flipH="1">
            <a:off x="763926" y="557713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관공서에서 기록된 정보를 바탕으로 단속 인력 배치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3BE5930-8522-4048-BEAA-1093116A7EF4}"/>
              </a:ext>
            </a:extLst>
          </p:cNvPr>
          <p:cNvSpPr txBox="1">
            <a:spLocks/>
          </p:cNvSpPr>
          <p:nvPr/>
        </p:nvSpPr>
        <p:spPr>
          <a:xfrm flipH="1">
            <a:off x="763926" y="4597468"/>
            <a:ext cx="4435293" cy="72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 빈도가 높은 장소와 시간대를 권장 단속 지역으로 지정</a:t>
            </a:r>
          </a:p>
        </p:txBody>
      </p:sp>
      <p:cxnSp>
        <p:nvCxnSpPr>
          <p:cNvPr id="30" name="Straight Arrow Connector 21">
            <a:extLst>
              <a:ext uri="{FF2B5EF4-FFF2-40B4-BE49-F238E27FC236}">
                <a16:creationId xmlns:a16="http://schemas.microsoft.com/office/drawing/2014/main" id="{07558A07-CD36-414A-B21A-3AACE1E22D1D}"/>
              </a:ext>
            </a:extLst>
          </p:cNvPr>
          <p:cNvCxnSpPr>
            <a:cxnSpLocks/>
          </p:cNvCxnSpPr>
          <p:nvPr/>
        </p:nvCxnSpPr>
        <p:spPr>
          <a:xfrm flipH="1" flipV="1">
            <a:off x="5365990" y="2958184"/>
            <a:ext cx="1691366" cy="408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>
            <a:extLst>
              <a:ext uri="{FF2B5EF4-FFF2-40B4-BE49-F238E27FC236}">
                <a16:creationId xmlns:a16="http://schemas.microsoft.com/office/drawing/2014/main" id="{8AA87A04-9F82-4302-8B5F-8F7420912D0B}"/>
              </a:ext>
            </a:extLst>
          </p:cNvPr>
          <p:cNvCxnSpPr>
            <a:cxnSpLocks/>
          </p:cNvCxnSpPr>
          <p:nvPr/>
        </p:nvCxnSpPr>
        <p:spPr>
          <a:xfrm flipH="1" flipV="1">
            <a:off x="5365990" y="3983079"/>
            <a:ext cx="1691366" cy="17137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3">
            <a:extLst>
              <a:ext uri="{FF2B5EF4-FFF2-40B4-BE49-F238E27FC236}">
                <a16:creationId xmlns:a16="http://schemas.microsoft.com/office/drawing/2014/main" id="{A3DD72E4-8F8F-420A-9E50-94E3464F62D6}"/>
              </a:ext>
            </a:extLst>
          </p:cNvPr>
          <p:cNvCxnSpPr>
            <a:cxnSpLocks/>
          </p:cNvCxnSpPr>
          <p:nvPr/>
        </p:nvCxnSpPr>
        <p:spPr>
          <a:xfrm flipH="1">
            <a:off x="5403456" y="4650867"/>
            <a:ext cx="1653900" cy="310952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6E54D275-D563-474B-96DB-9734B35EFE97}"/>
              </a:ext>
            </a:extLst>
          </p:cNvPr>
          <p:cNvCxnSpPr>
            <a:cxnSpLocks/>
          </p:cNvCxnSpPr>
          <p:nvPr/>
        </p:nvCxnSpPr>
        <p:spPr>
          <a:xfrm flipH="1">
            <a:off x="5434149" y="5251510"/>
            <a:ext cx="1591588" cy="689974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471668A4-09D2-492F-AE1F-D2549B2DEA6D}"/>
              </a:ext>
            </a:extLst>
          </p:cNvPr>
          <p:cNvCxnSpPr>
            <a:cxnSpLocks/>
          </p:cNvCxnSpPr>
          <p:nvPr/>
        </p:nvCxnSpPr>
        <p:spPr>
          <a:xfrm flipH="1" flipV="1">
            <a:off x="5393490" y="2056331"/>
            <a:ext cx="1602294" cy="65645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7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85F311-F4C0-343C-61F7-34B8D65D0519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175D5-262B-4E15-86BF-0A64D845960F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ysClr val="windowText" lastClr="000000"/>
                  </a:solidFill>
                </a:ln>
                <a:solidFill>
                  <a:srgbClr val="0AA6ED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---------------------------------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7F60-B616-4042-A7A6-16C178CDA463}"/>
              </a:ext>
            </a:extLst>
          </p:cNvPr>
          <p:cNvSpPr txBox="1"/>
          <p:nvPr/>
        </p:nvSpPr>
        <p:spPr>
          <a:xfrm>
            <a:off x="8506169" y="248209"/>
            <a:ext cx="31236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239E5-60EC-4852-83D9-B495DC59EECB}"/>
              </a:ext>
            </a:extLst>
          </p:cNvPr>
          <p:cNvSpPr txBox="1"/>
          <p:nvPr/>
        </p:nvSpPr>
        <p:spPr>
          <a:xfrm>
            <a:off x="3977065" y="5094996"/>
            <a:ext cx="234802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DA9494-D688-DB3A-567C-A20D9E9B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5" y="406680"/>
            <a:ext cx="7297989" cy="3656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E4469B-DC3E-224E-C2DA-5A4D7D3C8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62" y="3056935"/>
            <a:ext cx="7297988" cy="3656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DF0EE-76DD-0743-7A21-CCB1AC974AFD}"/>
              </a:ext>
            </a:extLst>
          </p:cNvPr>
          <p:cNvSpPr/>
          <p:nvPr/>
        </p:nvSpPr>
        <p:spPr>
          <a:xfrm>
            <a:off x="3635225" y="2939495"/>
            <a:ext cx="3997289" cy="1124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681FBFC-806A-093C-7292-B186118C66F0}"/>
              </a:ext>
            </a:extLst>
          </p:cNvPr>
          <p:cNvCxnSpPr/>
          <p:nvPr/>
        </p:nvCxnSpPr>
        <p:spPr>
          <a:xfrm flipV="1">
            <a:off x="3803962" y="3056935"/>
            <a:ext cx="3828552" cy="1005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94719FC-7AEC-509D-BCA2-3B034B5C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11" y="4749797"/>
            <a:ext cx="1157944" cy="115794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3828F4-2FC6-2DC7-F87A-EB57AC2E7C1C}"/>
              </a:ext>
            </a:extLst>
          </p:cNvPr>
          <p:cNvCxnSpPr/>
          <p:nvPr/>
        </p:nvCxnSpPr>
        <p:spPr>
          <a:xfrm>
            <a:off x="3563932" y="4066524"/>
            <a:ext cx="24003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F6E57338-D830-51CD-0B73-6390F94ED017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01213-84D3-43D8-A394-8C0B049E8B2B}"/>
              </a:ext>
            </a:extLst>
          </p:cNvPr>
          <p:cNvSpPr txBox="1"/>
          <p:nvPr/>
        </p:nvSpPr>
        <p:spPr>
          <a:xfrm>
            <a:off x="0" y="25257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계획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05FEEF1-1869-C6D6-AF70-E38B741D454B}"/>
              </a:ext>
            </a:extLst>
          </p:cNvPr>
          <p:cNvGrpSpPr/>
          <p:nvPr/>
        </p:nvGrpSpPr>
        <p:grpSpPr>
          <a:xfrm>
            <a:off x="1757995" y="1964650"/>
            <a:ext cx="8676010" cy="3575778"/>
            <a:chOff x="2001047" y="2036368"/>
            <a:chExt cx="8676010" cy="3575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E38E4D-F4CD-E733-64F6-A8BFD31C4447}"/>
                </a:ext>
              </a:extLst>
            </p:cNvPr>
            <p:cNvSpPr txBox="1"/>
            <p:nvPr/>
          </p:nvSpPr>
          <p:spPr>
            <a:xfrm>
              <a:off x="2443468" y="2036368"/>
              <a:ext cx="174405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Hardware</a:t>
              </a:r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6EA46967-27C3-41CA-9162-5685E119E15C}"/>
                </a:ext>
              </a:extLst>
            </p:cNvPr>
            <p:cNvSpPr/>
            <p:nvPr/>
          </p:nvSpPr>
          <p:spPr>
            <a:xfrm>
              <a:off x="2001047" y="4021471"/>
              <a:ext cx="2628900" cy="1590675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736FE89-488B-4F3D-8C29-7944E589BC86}"/>
                </a:ext>
              </a:extLst>
            </p:cNvPr>
            <p:cNvSpPr/>
            <p:nvPr/>
          </p:nvSpPr>
          <p:spPr>
            <a:xfrm>
              <a:off x="5024602" y="4021471"/>
              <a:ext cx="2628900" cy="159067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E7EBB80-5A04-40BB-80A5-95559679539E}"/>
                </a:ext>
              </a:extLst>
            </p:cNvPr>
            <p:cNvSpPr/>
            <p:nvPr/>
          </p:nvSpPr>
          <p:spPr>
            <a:xfrm>
              <a:off x="8048157" y="4021471"/>
              <a:ext cx="2628900" cy="159067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0349B0-04FB-581B-FF33-D0397FFE157F}"/>
                </a:ext>
              </a:extLst>
            </p:cNvPr>
            <p:cNvSpPr txBox="1"/>
            <p:nvPr/>
          </p:nvSpPr>
          <p:spPr>
            <a:xfrm>
              <a:off x="7022458" y="2036368"/>
              <a:ext cx="1550171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Software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EF1E3D6-DB3C-96E0-247F-B6C43784FB0C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6339052" y="2498033"/>
              <a:ext cx="1458492" cy="152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DF0F45-7AB6-986A-483B-0FFBEF13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645" y="4133400"/>
              <a:ext cx="1366813" cy="136681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D1C367E-FD71-3B58-475E-D64721E7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090" y="4133401"/>
              <a:ext cx="1366813" cy="1366813"/>
            </a:xfrm>
            <a:prstGeom prst="rect">
              <a:avLst/>
            </a:prstGeom>
          </p:spPr>
        </p:pic>
        <p:grpSp>
          <p:nvGrpSpPr>
            <p:cNvPr id="21" name="Group 1">
              <a:extLst>
                <a:ext uri="{FF2B5EF4-FFF2-40B4-BE49-F238E27FC236}">
                  <a16:creationId xmlns:a16="http://schemas.microsoft.com/office/drawing/2014/main" id="{117BC99F-77EF-E155-DBCB-4B133FB1E1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6607" y="4270455"/>
              <a:ext cx="1872000" cy="1092702"/>
              <a:chOff x="-548507" y="477868"/>
              <a:chExt cx="11570449" cy="6357177"/>
            </a:xfrm>
          </p:grpSpPr>
          <p:sp>
            <p:nvSpPr>
              <p:cNvPr id="22" name="Freeform: Shape 2">
                <a:extLst>
                  <a:ext uri="{FF2B5EF4-FFF2-40B4-BE49-F238E27FC236}">
                    <a16:creationId xmlns:a16="http://schemas.microsoft.com/office/drawing/2014/main" id="{DFD6A15C-1ADA-6B6B-7433-23D12CAA46B2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3" name="Freeform: Shape 3">
                <a:extLst>
                  <a:ext uri="{FF2B5EF4-FFF2-40B4-BE49-F238E27FC236}">
                    <a16:creationId xmlns:a16="http://schemas.microsoft.com/office/drawing/2014/main" id="{76FD9883-F76F-5988-C41A-353A899D8D81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4" name="Freeform: Shape 4">
                <a:extLst>
                  <a:ext uri="{FF2B5EF4-FFF2-40B4-BE49-F238E27FC236}">
                    <a16:creationId xmlns:a16="http://schemas.microsoft.com/office/drawing/2014/main" id="{8C3B7264-C7EF-AB4C-7857-6B97CB0565EA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5" name="Freeform: Shape 5">
                <a:extLst>
                  <a:ext uri="{FF2B5EF4-FFF2-40B4-BE49-F238E27FC236}">
                    <a16:creationId xmlns:a16="http://schemas.microsoft.com/office/drawing/2014/main" id="{A5ED52A7-B5BF-B011-67DC-874C6EF0CD54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6" name="Freeform: Shape 6">
                <a:extLst>
                  <a:ext uri="{FF2B5EF4-FFF2-40B4-BE49-F238E27FC236}">
                    <a16:creationId xmlns:a16="http://schemas.microsoft.com/office/drawing/2014/main" id="{E1A1B5A3-C17C-563C-2912-A6B4CFB1BE9F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grpSp>
            <p:nvGrpSpPr>
              <p:cNvPr id="27" name="Group 7">
                <a:extLst>
                  <a:ext uri="{FF2B5EF4-FFF2-40B4-BE49-F238E27FC236}">
                    <a16:creationId xmlns:a16="http://schemas.microsoft.com/office/drawing/2014/main" id="{93441773-5F7E-3910-915E-FD396D65657F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32" name="Rectangle: Rounded Corners 12">
                  <a:extLst>
                    <a:ext uri="{FF2B5EF4-FFF2-40B4-BE49-F238E27FC236}">
                      <a16:creationId xmlns:a16="http://schemas.microsoft.com/office/drawing/2014/main" id="{8130E2A1-3F21-3760-65AD-E295D587F1C6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3" name="Rectangle: Rounded Corners 13">
                  <a:extLst>
                    <a:ext uri="{FF2B5EF4-FFF2-40B4-BE49-F238E27FC236}">
                      <a16:creationId xmlns:a16="http://schemas.microsoft.com/office/drawing/2014/main" id="{3924CE7B-D056-0291-E165-505834AB6A2B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8" name="Group 8">
                <a:extLst>
                  <a:ext uri="{FF2B5EF4-FFF2-40B4-BE49-F238E27FC236}">
                    <a16:creationId xmlns:a16="http://schemas.microsoft.com/office/drawing/2014/main" id="{97FBA961-071A-03FF-F756-3435A9FB1224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30" name="Rectangle: Rounded Corners 10">
                  <a:extLst>
                    <a:ext uri="{FF2B5EF4-FFF2-40B4-BE49-F238E27FC236}">
                      <a16:creationId xmlns:a16="http://schemas.microsoft.com/office/drawing/2014/main" id="{FE9AA1A6-123B-CC65-21C0-28E01ADADED9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1" name="Rectangle: Rounded Corners 11">
                  <a:extLst>
                    <a:ext uri="{FF2B5EF4-FFF2-40B4-BE49-F238E27FC236}">
                      <a16:creationId xmlns:a16="http://schemas.microsoft.com/office/drawing/2014/main" id="{BB00CEC7-2D16-CF9C-6FAB-8385C6D912F4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29" name="Freeform: Shape 9">
                <a:extLst>
                  <a:ext uri="{FF2B5EF4-FFF2-40B4-BE49-F238E27FC236}">
                    <a16:creationId xmlns:a16="http://schemas.microsoft.com/office/drawing/2014/main" id="{E34DE9FA-0173-6FB6-AA5A-5AA9B8A11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5155934-9C3D-FA47-9D89-FE716A7F42FD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7797544" y="2498033"/>
              <a:ext cx="1565063" cy="152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4B5E47-A136-F486-6DA5-CA98AB0DEAFF}"/>
                </a:ext>
              </a:extLst>
            </p:cNvPr>
            <p:cNvCxnSpPr>
              <a:cxnSpLocks/>
              <a:stCxn id="3" idx="0"/>
              <a:endCxn id="49" idx="2"/>
            </p:cNvCxnSpPr>
            <p:nvPr/>
          </p:nvCxnSpPr>
          <p:spPr>
            <a:xfrm flipH="1" flipV="1">
              <a:off x="3315496" y="2498033"/>
              <a:ext cx="1" cy="152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ACCBFF-B1C0-6EB9-F1F0-3AB0E7F27E45}"/>
              </a:ext>
            </a:extLst>
          </p:cNvPr>
          <p:cNvSpPr txBox="1"/>
          <p:nvPr/>
        </p:nvSpPr>
        <p:spPr>
          <a:xfrm>
            <a:off x="4781550" y="5652357"/>
            <a:ext cx="2115671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54E63-E0B1-52A4-93E9-90D9CCD32DE1}"/>
              </a:ext>
            </a:extLst>
          </p:cNvPr>
          <p:cNvSpPr txBox="1"/>
          <p:nvPr/>
        </p:nvSpPr>
        <p:spPr>
          <a:xfrm>
            <a:off x="1757995" y="5656948"/>
            <a:ext cx="2115671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CCTV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20FB-9A1F-BDFA-2359-794213C15FCD}"/>
              </a:ext>
            </a:extLst>
          </p:cNvPr>
          <p:cNvSpPr txBox="1"/>
          <p:nvPr/>
        </p:nvSpPr>
        <p:spPr>
          <a:xfrm>
            <a:off x="7808753" y="5656948"/>
            <a:ext cx="2115671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B0F6C3-F44A-3D65-B535-1F816FB0DC23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하드웨어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(CCTV)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F84A98D-8C2E-4BC2-B71E-A4190B99903C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91C50FA-FADA-45A8-9B40-B4A0E8404AF2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B465CA8D-48A2-4656-B106-26A34A3839F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41FC383-3FC9-40A1-A40D-E9C63CC8BDF5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onut 1">
            <a:extLst>
              <a:ext uri="{FF2B5EF4-FFF2-40B4-BE49-F238E27FC236}">
                <a16:creationId xmlns:a16="http://schemas.microsoft.com/office/drawing/2014/main" id="{B8A12689-1CBE-48DB-A6EF-933320BE64A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12">
            <a:extLst>
              <a:ext uri="{FF2B5EF4-FFF2-40B4-BE49-F238E27FC236}">
                <a16:creationId xmlns:a16="http://schemas.microsoft.com/office/drawing/2014/main" id="{5E7C1CA9-FEAB-4FBF-A715-C0B10E292CC7}"/>
              </a:ext>
            </a:extLst>
          </p:cNvPr>
          <p:cNvGrpSpPr/>
          <p:nvPr/>
        </p:nvGrpSpPr>
        <p:grpSpPr>
          <a:xfrm>
            <a:off x="1151981" y="2272394"/>
            <a:ext cx="2418299" cy="1206342"/>
            <a:chOff x="1989012" y="2175681"/>
            <a:chExt cx="2165302" cy="12063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FD24B-21ED-4484-85CC-74996D4B1DE6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87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서버와 송수신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가능한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9C5BD-2147-4EFC-8101-414015E0EC1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63037CE1-C246-4FEE-906F-10EFB1145CEB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A182E5FB-932E-4E6F-954D-B1BB13CAA3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A096D3-4051-45CB-8C21-99D36F806647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062E7-3FAF-4615-964D-5F59025D8BE7}"/>
              </a:ext>
            </a:extLst>
          </p:cNvPr>
          <p:cNvSpPr txBox="1"/>
          <p:nvPr/>
        </p:nvSpPr>
        <p:spPr>
          <a:xfrm>
            <a:off x="8189304" y="4089523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경고 사운드 출력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C13D337-6E7A-461C-BD70-CCDAAAD49682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15D4AA-7754-42E4-9BAF-FDA7161AF1BC}"/>
              </a:ext>
            </a:extLst>
          </p:cNvPr>
          <p:cNvSpPr txBox="1"/>
          <p:nvPr/>
        </p:nvSpPr>
        <p:spPr>
          <a:xfrm>
            <a:off x="7127318" y="1794198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촬영</a:t>
            </a: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36883539-A3DB-4875-99E4-D4F27815E503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CA191D-34E7-4DE1-BA5F-C82320A3B44F}"/>
              </a:ext>
            </a:extLst>
          </p:cNvPr>
          <p:cNvSpPr txBox="1"/>
          <p:nvPr/>
        </p:nvSpPr>
        <p:spPr>
          <a:xfrm>
            <a:off x="7127318" y="5303057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DCCD8-617D-4C11-A9F1-A3C2F1A85B95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EC01C-8A10-412E-B769-346A5390D35F}"/>
              </a:ext>
            </a:extLst>
          </p:cNvPr>
          <p:cNvSpPr txBox="1"/>
          <p:nvPr/>
        </p:nvSpPr>
        <p:spPr>
          <a:xfrm>
            <a:off x="8170114" y="2861987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송신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7A795-49B8-4016-9F69-E670179BEA37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D919A93-3667-43D7-A12A-81BB9EF27CD1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D55CFE84-48EB-4FA0-ABC5-7E57286F190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0B27AF7-BD83-49D9-A008-B1E8B26634CD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79F330-A800-4ADE-1219-6299B94D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00" y="3256741"/>
            <a:ext cx="1366813" cy="13668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30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2F875-B7A0-EE3F-423C-D3D2252BCCC2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소프트웨어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(Server)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F84A98D-8C2E-4BC2-B71E-A4190B99903C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91C50FA-FADA-45A8-9B40-B4A0E8404AF2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B465CA8D-48A2-4656-B106-26A34A3839F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41FC383-3FC9-40A1-A40D-E9C63CC8BDF5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onut 1">
            <a:extLst>
              <a:ext uri="{FF2B5EF4-FFF2-40B4-BE49-F238E27FC236}">
                <a16:creationId xmlns:a16="http://schemas.microsoft.com/office/drawing/2014/main" id="{B8A12689-1CBE-48DB-A6EF-933320BE64A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12">
            <a:extLst>
              <a:ext uri="{FF2B5EF4-FFF2-40B4-BE49-F238E27FC236}">
                <a16:creationId xmlns:a16="http://schemas.microsoft.com/office/drawing/2014/main" id="{5E7C1CA9-FEAB-4FBF-A715-C0B10E292CC7}"/>
              </a:ext>
            </a:extLst>
          </p:cNvPr>
          <p:cNvGrpSpPr/>
          <p:nvPr/>
        </p:nvGrpSpPr>
        <p:grpSpPr>
          <a:xfrm>
            <a:off x="1151981" y="2272394"/>
            <a:ext cx="2418299" cy="1206791"/>
            <a:chOff x="1989012" y="2175681"/>
            <a:chExt cx="2165302" cy="12067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FD24B-21ED-4484-85CC-74996D4B1DE6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객체 탐지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AI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모델을 탑재한 소프트웨어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9C5BD-2147-4EFC-8101-414015E0EC1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63037CE1-C246-4FEE-906F-10EFB1145CEB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A182E5FB-932E-4E6F-954D-B1BB13CAA3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A096D3-4051-45CB-8C21-99D36F806647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062E7-3FAF-4615-964D-5F59025D8BE7}"/>
              </a:ext>
            </a:extLst>
          </p:cNvPr>
          <p:cNvSpPr txBox="1"/>
          <p:nvPr/>
        </p:nvSpPr>
        <p:spPr>
          <a:xfrm>
            <a:off x="8189304" y="4089523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빈도 분석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C13D337-6E7A-461C-BD70-CCDAAAD49682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15D4AA-7754-42E4-9BAF-FDA7161AF1BC}"/>
              </a:ext>
            </a:extLst>
          </p:cNvPr>
          <p:cNvSpPr txBox="1"/>
          <p:nvPr/>
        </p:nvSpPr>
        <p:spPr>
          <a:xfrm>
            <a:off x="7127318" y="1794198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 시점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기록</a:t>
            </a: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36883539-A3DB-4875-99E4-D4F27815E503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CA191D-34E7-4DE1-BA5F-C82320A3B44F}"/>
              </a:ext>
            </a:extLst>
          </p:cNvPr>
          <p:cNvSpPr txBox="1"/>
          <p:nvPr/>
        </p:nvSpPr>
        <p:spPr>
          <a:xfrm>
            <a:off x="7127318" y="5303057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DCCD8-617D-4C11-A9F1-A3C2F1A85B95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EC01C-8A10-412E-B769-346A5390D35F}"/>
              </a:ext>
            </a:extLst>
          </p:cNvPr>
          <p:cNvSpPr txBox="1"/>
          <p:nvPr/>
        </p:nvSpPr>
        <p:spPr>
          <a:xfrm>
            <a:off x="7955334" y="2861987"/>
            <a:ext cx="320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탐지 모델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7A795-49B8-4016-9F69-E670179BEA37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D919A93-3667-43D7-A12A-81BB9EF27CD1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D55CFE84-48EB-4FA0-ABC5-7E57286F190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0B27AF7-BD83-49D9-A008-B1E8B26634CD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1C7A5-5F92-1BB7-86D2-D09C9920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00" y="3255160"/>
            <a:ext cx="1366813" cy="13668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2F8571-74FD-6EDF-B339-A57D44A708B0}"/>
              </a:ext>
            </a:extLst>
          </p:cNvPr>
          <p:cNvSpPr txBox="1"/>
          <p:nvPr/>
        </p:nvSpPr>
        <p:spPr>
          <a:xfrm>
            <a:off x="8180393" y="3239889"/>
            <a:ext cx="298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쓰레기 봉투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8BE7C-FA94-7D8C-1B39-189838EED113}"/>
              </a:ext>
            </a:extLst>
          </p:cNvPr>
          <p:cNvSpPr txBox="1"/>
          <p:nvPr/>
        </p:nvSpPr>
        <p:spPr>
          <a:xfrm>
            <a:off x="8199583" y="4457697"/>
            <a:ext cx="298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권장 단속 시간대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추천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76D7D6-56A7-73C9-E2C1-5D333782DCCD}"/>
              </a:ext>
            </a:extLst>
          </p:cNvPr>
          <p:cNvSpPr txBox="1"/>
          <p:nvPr/>
        </p:nvSpPr>
        <p:spPr>
          <a:xfrm>
            <a:off x="7140988" y="2162372"/>
            <a:ext cx="40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(CCTV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주소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단속 유형</a:t>
            </a:r>
          </a:p>
        </p:txBody>
      </p:sp>
    </p:spTree>
    <p:extLst>
      <p:ext uri="{BB962C8B-B14F-4D97-AF65-F5344CB8AC3E}">
        <p14:creationId xmlns:p14="http://schemas.microsoft.com/office/powerpoint/2010/main" val="44155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D2A279-8976-EBA6-78D9-7788B9E23732}"/>
              </a:ext>
            </a:extLst>
          </p:cNvPr>
          <p:cNvSpPr/>
          <p:nvPr/>
        </p:nvSpPr>
        <p:spPr>
          <a:xfrm>
            <a:off x="89648" y="80682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소프트웨어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(Client)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F84A98D-8C2E-4BC2-B71E-A4190B99903C}"/>
              </a:ext>
            </a:extLst>
          </p:cNvPr>
          <p:cNvSpPr/>
          <p:nvPr/>
        </p:nvSpPr>
        <p:spPr>
          <a:xfrm>
            <a:off x="6437272" y="5354576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391C50FA-FADA-45A8-9B40-B4A0E8404AF2}"/>
              </a:ext>
            </a:extLst>
          </p:cNvPr>
          <p:cNvSpPr/>
          <p:nvPr/>
        </p:nvSpPr>
        <p:spPr>
          <a:xfrm>
            <a:off x="6456907" y="1841864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B465CA8D-48A2-4656-B106-26A34A3839F9}"/>
              </a:ext>
            </a:extLst>
          </p:cNvPr>
          <p:cNvSpPr/>
          <p:nvPr/>
        </p:nvSpPr>
        <p:spPr>
          <a:xfrm>
            <a:off x="7440634" y="2920491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41FC383-3FC9-40A1-A40D-E9C63CC8BDF5}"/>
              </a:ext>
            </a:extLst>
          </p:cNvPr>
          <p:cNvSpPr/>
          <p:nvPr/>
        </p:nvSpPr>
        <p:spPr>
          <a:xfrm>
            <a:off x="7449862" y="4140837"/>
            <a:ext cx="652766" cy="652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Donut 1">
            <a:extLst>
              <a:ext uri="{FF2B5EF4-FFF2-40B4-BE49-F238E27FC236}">
                <a16:creationId xmlns:a16="http://schemas.microsoft.com/office/drawing/2014/main" id="{B8A12689-1CBE-48DB-A6EF-933320BE64A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16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12">
            <a:extLst>
              <a:ext uri="{FF2B5EF4-FFF2-40B4-BE49-F238E27FC236}">
                <a16:creationId xmlns:a16="http://schemas.microsoft.com/office/drawing/2014/main" id="{5E7C1CA9-FEAB-4FBF-A715-C0B10E292CC7}"/>
              </a:ext>
            </a:extLst>
          </p:cNvPr>
          <p:cNvGrpSpPr/>
          <p:nvPr/>
        </p:nvGrpSpPr>
        <p:grpSpPr>
          <a:xfrm>
            <a:off x="1151981" y="2272394"/>
            <a:ext cx="2418299" cy="1206791"/>
            <a:chOff x="1989012" y="2175681"/>
            <a:chExt cx="2165302" cy="12067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FD24B-21ED-4484-85CC-74996D4B1DE6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단속 데이터를 확인할 수 있는 소프트웨어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9C5BD-2147-4EFC-8101-414015E0EC16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63037CE1-C246-4FEE-906F-10EFB1145CEB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A182E5FB-932E-4E6F-954D-B1BB13CAA3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3A096D3-4051-45CB-8C21-99D36F806647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062E7-3FAF-4615-964D-5F59025D8BE7}"/>
              </a:ext>
            </a:extLst>
          </p:cNvPr>
          <p:cNvSpPr txBox="1"/>
          <p:nvPr/>
        </p:nvSpPr>
        <p:spPr>
          <a:xfrm>
            <a:off x="8189304" y="4089523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위치 및 시간 필터링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C13D337-6E7A-461C-BD70-CCDAAAD49682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15D4AA-7754-42E4-9BAF-FDA7161AF1BC}"/>
              </a:ext>
            </a:extLst>
          </p:cNvPr>
          <p:cNvSpPr txBox="1"/>
          <p:nvPr/>
        </p:nvSpPr>
        <p:spPr>
          <a:xfrm>
            <a:off x="7127318" y="1794198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권장 단속 시간대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추천</a:t>
            </a: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36883539-A3DB-4875-99E4-D4F27815E503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CA191D-34E7-4DE1-BA5F-C82320A3B44F}"/>
              </a:ext>
            </a:extLst>
          </p:cNvPr>
          <p:cNvSpPr txBox="1"/>
          <p:nvPr/>
        </p:nvSpPr>
        <p:spPr>
          <a:xfrm>
            <a:off x="7127318" y="5303057"/>
            <a:ext cx="40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CCTV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DCCD8-617D-4C11-A9F1-A3C2F1A85B95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EC01C-8A10-412E-B769-346A5390D35F}"/>
              </a:ext>
            </a:extLst>
          </p:cNvPr>
          <p:cNvSpPr txBox="1"/>
          <p:nvPr/>
        </p:nvSpPr>
        <p:spPr>
          <a:xfrm>
            <a:off x="8170114" y="2861987"/>
            <a:ext cx="29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E7A795-49B8-4016-9F69-E670179BEA37}"/>
              </a:ext>
            </a:extLst>
          </p:cNvPr>
          <p:cNvSpPr/>
          <p:nvPr/>
        </p:nvSpPr>
        <p:spPr>
          <a:xfrm>
            <a:off x="7628433" y="3087595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D919A93-3667-43D7-A12A-81BB9EF27CD1}"/>
              </a:ext>
            </a:extLst>
          </p:cNvPr>
          <p:cNvSpPr/>
          <p:nvPr/>
        </p:nvSpPr>
        <p:spPr>
          <a:xfrm>
            <a:off x="6639201" y="2019806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D55CFE84-48EB-4FA0-ABC5-7E57286F190D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0B27AF7-BD83-49D9-A008-B1E8B26634CD}"/>
              </a:ext>
            </a:extLst>
          </p:cNvPr>
          <p:cNvSpPr/>
          <p:nvPr/>
        </p:nvSpPr>
        <p:spPr>
          <a:xfrm>
            <a:off x="7578701" y="4278904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9D233C20-7BF5-0984-0581-5A2F8DD563CA}"/>
              </a:ext>
            </a:extLst>
          </p:cNvPr>
          <p:cNvGrpSpPr>
            <a:grpSpLocks noChangeAspect="1"/>
          </p:cNvGrpSpPr>
          <p:nvPr/>
        </p:nvGrpSpPr>
        <p:grpSpPr>
          <a:xfrm>
            <a:off x="4255507" y="3320751"/>
            <a:ext cx="2124000" cy="1235632"/>
            <a:chOff x="-548507" y="477868"/>
            <a:chExt cx="11570449" cy="6357177"/>
          </a:xfrm>
        </p:grpSpPr>
        <p:sp>
          <p:nvSpPr>
            <p:cNvPr id="15" name="Freeform: Shape 2">
              <a:extLst>
                <a:ext uri="{FF2B5EF4-FFF2-40B4-BE49-F238E27FC236}">
                  <a16:creationId xmlns:a16="http://schemas.microsoft.com/office/drawing/2014/main" id="{34802E48-B952-0347-7BF9-46022A9EAEC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Freeform: Shape 3">
              <a:extLst>
                <a:ext uri="{FF2B5EF4-FFF2-40B4-BE49-F238E27FC236}">
                  <a16:creationId xmlns:a16="http://schemas.microsoft.com/office/drawing/2014/main" id="{7C79F9C2-FB23-5A88-F448-50FB49E010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3268CDFF-45B4-86ED-01A5-6CA65D2EE0A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B26179B7-F03E-9411-2224-42295F0D8C3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AB744016-6AAA-32E6-D272-7FC48C49E93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2BB17377-DF8B-1BC9-935D-5FE7C81C9DC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7" name="Rectangle: Rounded Corners 12">
                <a:extLst>
                  <a:ext uri="{FF2B5EF4-FFF2-40B4-BE49-F238E27FC236}">
                    <a16:creationId xmlns:a16="http://schemas.microsoft.com/office/drawing/2014/main" id="{6AF75072-3389-41B1-16DA-EF4D8B6A6F1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8" name="Rectangle: Rounded Corners 13">
                <a:extLst>
                  <a:ext uri="{FF2B5EF4-FFF2-40B4-BE49-F238E27FC236}">
                    <a16:creationId xmlns:a16="http://schemas.microsoft.com/office/drawing/2014/main" id="{4A2026EF-16A2-C340-76B4-E57160C2F1C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7" name="Group 8">
              <a:extLst>
                <a:ext uri="{FF2B5EF4-FFF2-40B4-BE49-F238E27FC236}">
                  <a16:creationId xmlns:a16="http://schemas.microsoft.com/office/drawing/2014/main" id="{FF742FD0-AB6D-0B23-01C6-0A9AAE0ADC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5" name="Rectangle: Rounded Corners 10">
                <a:extLst>
                  <a:ext uri="{FF2B5EF4-FFF2-40B4-BE49-F238E27FC236}">
                    <a16:creationId xmlns:a16="http://schemas.microsoft.com/office/drawing/2014/main" id="{2C940C96-4909-ECC4-5CCA-B4F407FF28E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6" name="Rectangle: Rounded Corners 11">
                <a:extLst>
                  <a:ext uri="{FF2B5EF4-FFF2-40B4-BE49-F238E27FC236}">
                    <a16:creationId xmlns:a16="http://schemas.microsoft.com/office/drawing/2014/main" id="{5785B257-4B97-1F90-62D0-1C9A723D947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8" name="Freeform: Shape 9">
              <a:extLst>
                <a:ext uri="{FF2B5EF4-FFF2-40B4-BE49-F238E27FC236}">
                  <a16:creationId xmlns:a16="http://schemas.microsoft.com/office/drawing/2014/main" id="{A492FFD5-2735-30AB-5CE9-9A7DCBBA802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BBB1BE-79DE-BDCC-3F3B-F685A92A63AF}"/>
              </a:ext>
            </a:extLst>
          </p:cNvPr>
          <p:cNvSpPr txBox="1"/>
          <p:nvPr/>
        </p:nvSpPr>
        <p:spPr>
          <a:xfrm>
            <a:off x="7140988" y="2162372"/>
            <a:ext cx="40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탐지 성공 빈도가 높은 지역과 시간대 집중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B5DC-D6A4-B1CD-9C0C-0131228BA4D3}"/>
              </a:ext>
            </a:extLst>
          </p:cNvPr>
          <p:cNvSpPr txBox="1"/>
          <p:nvPr/>
        </p:nvSpPr>
        <p:spPr>
          <a:xfrm>
            <a:off x="7140988" y="5680959"/>
            <a:ext cx="404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 등록 및 삭제</a:t>
            </a:r>
          </a:p>
        </p:txBody>
      </p:sp>
    </p:spTree>
    <p:extLst>
      <p:ext uri="{BB962C8B-B14F-4D97-AF65-F5344CB8AC3E}">
        <p14:creationId xmlns:p14="http://schemas.microsoft.com/office/powerpoint/2010/main" val="13060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DB9E9-7C9B-DA1A-94E0-21C9B7FBF677}"/>
              </a:ext>
            </a:extLst>
          </p:cNvPr>
          <p:cNvSpPr/>
          <p:nvPr/>
        </p:nvSpPr>
        <p:spPr>
          <a:xfrm>
            <a:off x="94130" y="98611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5BAFB5C6-D0FA-43DF-99A6-EF675967B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700795"/>
              </p:ext>
            </p:extLst>
          </p:nvPr>
        </p:nvGraphicFramePr>
        <p:xfrm>
          <a:off x="618565" y="2371529"/>
          <a:ext cx="10954869" cy="308008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4338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기존 </a:t>
                      </a:r>
                      <a:r>
                        <a:rPr lang="en-US" altLang="ko-KR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CCTV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ACS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실시간 녹화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녹화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실시간 녹화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불법 행위와 관계없이 사람이 인식될 때 마다 경고음 출력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-&gt;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인근 주민에게 불쾌감을 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경고음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불법 행위가 인식되었을 때만 경고음 출력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인근 주민의 스트레스 최소화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불법 행위가 녹화되어도 신원 확보가 어려워 실효성 없음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실효성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기록된 데이터를 기반으로 단속을 위한 정보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9">
            <a:extLst>
              <a:ext uri="{FF2B5EF4-FFF2-40B4-BE49-F238E27FC236}">
                <a16:creationId xmlns:a16="http://schemas.microsoft.com/office/drawing/2014/main" id="{7F7439E0-45DE-4A4E-AEF3-4468D3345FE9}"/>
              </a:ext>
            </a:extLst>
          </p:cNvPr>
          <p:cNvGrpSpPr/>
          <p:nvPr/>
        </p:nvGrpSpPr>
        <p:grpSpPr>
          <a:xfrm>
            <a:off x="618565" y="1798044"/>
            <a:ext cx="3137072" cy="338554"/>
            <a:chOff x="533041" y="1650555"/>
            <a:chExt cx="3137072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AF06-F194-49B2-9737-F3876364B600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차별화 전략</a:t>
              </a:r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EE920B66-ED09-4C1A-BFA9-B873556DB9F2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5388BA07-0F5F-4AC7-B960-31C9560E9408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" name="Chevron 13">
                <a:extLst>
                  <a:ext uri="{FF2B5EF4-FFF2-40B4-BE49-F238E27FC236}">
                    <a16:creationId xmlns:a16="http://schemas.microsoft.com/office/drawing/2014/main" id="{7F5ADCD7-2A91-47F3-8900-9A072A00C939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74F501-B7C6-81C7-E668-31FABC1314FD}"/>
              </a:ext>
            </a:extLst>
          </p:cNvPr>
          <p:cNvSpPr/>
          <p:nvPr/>
        </p:nvSpPr>
        <p:spPr>
          <a:xfrm>
            <a:off x="94130" y="98611"/>
            <a:ext cx="12003740" cy="6660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계획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Chart 35">
            <a:extLst>
              <a:ext uri="{FF2B5EF4-FFF2-40B4-BE49-F238E27FC236}">
                <a16:creationId xmlns:a16="http://schemas.microsoft.com/office/drawing/2014/main" id="{BC552489-40FB-4242-A9AB-B6CAEE190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789598"/>
              </p:ext>
            </p:extLst>
          </p:nvPr>
        </p:nvGraphicFramePr>
        <p:xfrm>
          <a:off x="4683318" y="2138902"/>
          <a:ext cx="6629722" cy="39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8066DF-6C8F-4F13-B163-948C8BFE184B}"/>
              </a:ext>
            </a:extLst>
          </p:cNvPr>
          <p:cNvGrpSpPr/>
          <p:nvPr/>
        </p:nvGrpSpPr>
        <p:grpSpPr>
          <a:xfrm>
            <a:off x="5716337" y="1781692"/>
            <a:ext cx="4563684" cy="246221"/>
            <a:chOff x="3842395" y="1772816"/>
            <a:chExt cx="4563684" cy="246221"/>
          </a:xfrm>
        </p:grpSpPr>
        <p:grpSp>
          <p:nvGrpSpPr>
            <p:cNvPr id="5" name="Group 37">
              <a:extLst>
                <a:ext uri="{FF2B5EF4-FFF2-40B4-BE49-F238E27FC236}">
                  <a16:creationId xmlns:a16="http://schemas.microsoft.com/office/drawing/2014/main" id="{17064FE9-3D8C-4108-8855-4D204D122AAF}"/>
                </a:ext>
              </a:extLst>
            </p:cNvPr>
            <p:cNvGrpSpPr/>
            <p:nvPr/>
          </p:nvGrpSpPr>
          <p:grpSpPr>
            <a:xfrm>
              <a:off x="3842395" y="1772816"/>
              <a:ext cx="1457815" cy="246221"/>
              <a:chOff x="5119489" y="2112184"/>
              <a:chExt cx="1457815" cy="246221"/>
            </a:xfrm>
          </p:grpSpPr>
          <p:sp>
            <p:nvSpPr>
              <p:cNvPr id="12" name="Rectangle 49">
                <a:extLst>
                  <a:ext uri="{FF2B5EF4-FFF2-40B4-BE49-F238E27FC236}">
                    <a16:creationId xmlns:a16="http://schemas.microsoft.com/office/drawing/2014/main" id="{86703DAC-E2CD-4FEE-B28A-E4756ED6707D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88379-67C4-4C5B-94FC-1D69CF445054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6" name="Group 38">
              <a:extLst>
                <a:ext uri="{FF2B5EF4-FFF2-40B4-BE49-F238E27FC236}">
                  <a16:creationId xmlns:a16="http://schemas.microsoft.com/office/drawing/2014/main" id="{2571E91A-A591-4BE1-8E88-A667D9A3810D}"/>
                </a:ext>
              </a:extLst>
            </p:cNvPr>
            <p:cNvGrpSpPr/>
            <p:nvPr/>
          </p:nvGrpSpPr>
          <p:grpSpPr>
            <a:xfrm>
              <a:off x="5395329" y="1772816"/>
              <a:ext cx="1457815" cy="246221"/>
              <a:chOff x="5119489" y="2112184"/>
              <a:chExt cx="1457815" cy="246221"/>
            </a:xfrm>
          </p:grpSpPr>
          <p:sp>
            <p:nvSpPr>
              <p:cNvPr id="10" name="Rectangle 47">
                <a:extLst>
                  <a:ext uri="{FF2B5EF4-FFF2-40B4-BE49-F238E27FC236}">
                    <a16:creationId xmlns:a16="http://schemas.microsoft.com/office/drawing/2014/main" id="{EDE6EF90-6806-4019-B1F0-DF8FE72F8CA4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0CE196-0D32-4EDB-AAD7-6F99703E9BB2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7" name="Group 39">
              <a:extLst>
                <a:ext uri="{FF2B5EF4-FFF2-40B4-BE49-F238E27FC236}">
                  <a16:creationId xmlns:a16="http://schemas.microsoft.com/office/drawing/2014/main" id="{FC528EE2-4785-42AD-9C78-408192D8F961}"/>
                </a:ext>
              </a:extLst>
            </p:cNvPr>
            <p:cNvGrpSpPr/>
            <p:nvPr/>
          </p:nvGrpSpPr>
          <p:grpSpPr>
            <a:xfrm>
              <a:off x="6948264" y="1772816"/>
              <a:ext cx="1457815" cy="246221"/>
              <a:chOff x="5119489" y="2112184"/>
              <a:chExt cx="1457815" cy="246221"/>
            </a:xfrm>
          </p:grpSpPr>
          <p:sp>
            <p:nvSpPr>
              <p:cNvPr id="8" name="Rectangle 45">
                <a:extLst>
                  <a:ext uri="{FF2B5EF4-FFF2-40B4-BE49-F238E27FC236}">
                    <a16:creationId xmlns:a16="http://schemas.microsoft.com/office/drawing/2014/main" id="{060C5852-7CF4-4106-B255-22384692E798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9E267D-95A8-411E-A3A9-E4F57F1D1C70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14" name="Group 51">
            <a:extLst>
              <a:ext uri="{FF2B5EF4-FFF2-40B4-BE49-F238E27FC236}">
                <a16:creationId xmlns:a16="http://schemas.microsoft.com/office/drawing/2014/main" id="{DCE70FE6-F1FA-4FF6-B577-01127374AC0D}"/>
              </a:ext>
            </a:extLst>
          </p:cNvPr>
          <p:cNvGrpSpPr/>
          <p:nvPr/>
        </p:nvGrpSpPr>
        <p:grpSpPr>
          <a:xfrm>
            <a:off x="878960" y="2143054"/>
            <a:ext cx="3560773" cy="418783"/>
            <a:chOff x="270023" y="1671304"/>
            <a:chExt cx="2552450" cy="30791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FC7C0F-B261-4747-9C58-00B1D689028E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283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쓰레기 무단 투기를 단속하기 위한 신규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 개수는 해마다 증가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039A5B-E371-4B0D-BF2C-818D711CDEB2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1064607"/>
            </a:xfrm>
            <a:prstGeom prst="rect">
              <a:avLst/>
            </a:prstGeom>
            <a:solidFill>
              <a:srgbClr val="0AA6ED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" name="Group 63">
            <a:extLst>
              <a:ext uri="{FF2B5EF4-FFF2-40B4-BE49-F238E27FC236}">
                <a16:creationId xmlns:a16="http://schemas.microsoft.com/office/drawing/2014/main" id="{66C9C46B-709B-454E-9748-8B06BF369F58}"/>
              </a:ext>
            </a:extLst>
          </p:cNvPr>
          <p:cNvGrpSpPr/>
          <p:nvPr/>
        </p:nvGrpSpPr>
        <p:grpSpPr>
          <a:xfrm>
            <a:off x="878960" y="3511206"/>
            <a:ext cx="3560773" cy="418783"/>
            <a:chOff x="270023" y="1671304"/>
            <a:chExt cx="2552450" cy="3079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65292-0059-466C-8061-72B2CCD4588D}"/>
                </a:ext>
              </a:extLst>
            </p:cNvPr>
            <p:cNvSpPr txBox="1"/>
            <p:nvPr/>
          </p:nvSpPr>
          <p:spPr>
            <a:xfrm>
              <a:off x="270024" y="1911472"/>
              <a:ext cx="2552449" cy="283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 설치된 지역에도 쓰레기가 무단 투기 되고 있는 상황 발생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9D033-D47F-4EC9-80A7-76E33F338AE7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1064607"/>
            </a:xfrm>
            <a:prstGeom prst="rect">
              <a:avLst/>
            </a:prstGeom>
            <a:solidFill>
              <a:srgbClr val="02ECE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" name="Group 66">
            <a:extLst>
              <a:ext uri="{FF2B5EF4-FFF2-40B4-BE49-F238E27FC236}">
                <a16:creationId xmlns:a16="http://schemas.microsoft.com/office/drawing/2014/main" id="{43564433-220C-410A-AF95-4F74EE69761F}"/>
              </a:ext>
            </a:extLst>
          </p:cNvPr>
          <p:cNvGrpSpPr/>
          <p:nvPr/>
        </p:nvGrpSpPr>
        <p:grpSpPr>
          <a:xfrm>
            <a:off x="878960" y="4879358"/>
            <a:ext cx="3560773" cy="771329"/>
            <a:chOff x="270023" y="1671304"/>
            <a:chExt cx="2552450" cy="56712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E3C09C-5AF2-4410-9C3F-755BA5568E7B}"/>
                </a:ext>
              </a:extLst>
            </p:cNvPr>
            <p:cNvSpPr txBox="1"/>
            <p:nvPr/>
          </p:nvSpPr>
          <p:spPr>
            <a:xfrm>
              <a:off x="270024" y="1911475"/>
              <a:ext cx="2552449" cy="5431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CCTV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설치를 위한 예산은 증가하지만 실효성이 없음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7E7B3-CA2A-48EA-98E8-138C1D7E5D61}"/>
                </a:ext>
              </a:extLst>
            </p:cNvPr>
            <p:cNvSpPr txBox="1"/>
            <p:nvPr/>
          </p:nvSpPr>
          <p:spPr>
            <a:xfrm>
              <a:off x="270023" y="1671304"/>
              <a:ext cx="2552450" cy="1064607"/>
            </a:xfrm>
            <a:prstGeom prst="rect">
              <a:avLst/>
            </a:prstGeom>
            <a:solidFill>
              <a:srgbClr val="125AC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782DC32F-D053-F913-9B16-0BD9CB47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17" y="1824100"/>
            <a:ext cx="6815881" cy="43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1DB256-BD06-A9A9-5027-338198668EAF}"/>
              </a:ext>
            </a:extLst>
          </p:cNvPr>
          <p:cNvSpPr txBox="1"/>
          <p:nvPr/>
        </p:nvSpPr>
        <p:spPr>
          <a:xfrm>
            <a:off x="7031557" y="6387686"/>
            <a:ext cx="4865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데이터지도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https://www.bigdata-map.kr/datastory/new/story_43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B0A48-AB90-9627-42B7-2F36DBDFA4AF}"/>
              </a:ext>
            </a:extLst>
          </p:cNvPr>
          <p:cNvSpPr txBox="1"/>
          <p:nvPr/>
        </p:nvSpPr>
        <p:spPr>
          <a:xfrm>
            <a:off x="878960" y="1690278"/>
            <a:ext cx="275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 환경 분석</a:t>
            </a:r>
          </a:p>
        </p:txBody>
      </p:sp>
    </p:spTree>
    <p:extLst>
      <p:ext uri="{BB962C8B-B14F-4D97-AF65-F5344CB8AC3E}">
        <p14:creationId xmlns:p14="http://schemas.microsoft.com/office/powerpoint/2010/main" val="279433328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791</Words>
  <Application>Microsoft Office PowerPoint</Application>
  <PresentationFormat>와이드스크린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함초롬돋움</vt:lpstr>
      <vt:lpstr>Arial</vt:lpstr>
      <vt:lpstr>Calibri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허세진</cp:lastModifiedBy>
  <cp:revision>78</cp:revision>
  <dcterms:created xsi:type="dcterms:W3CDTF">2020-01-20T05:08:25Z</dcterms:created>
  <dcterms:modified xsi:type="dcterms:W3CDTF">2023-08-21T08:29:26Z</dcterms:modified>
</cp:coreProperties>
</file>