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1148000" cy="27432000"/>
  <p:notesSz cx="6858000" cy="9144000"/>
  <p:defaultTextStyle>
    <a:defPPr>
      <a:defRPr lang="en-US"/>
    </a:defPPr>
    <a:lvl1pPr algn="l" defTabSz="3917950" rtl="0" fontAlgn="base">
      <a:spcBef>
        <a:spcPct val="0"/>
      </a:spcBef>
      <a:spcAft>
        <a:spcPct val="0"/>
      </a:spcAft>
      <a:defRPr sz="7700" kern="1200">
        <a:solidFill>
          <a:schemeClr val="tx1"/>
        </a:solidFill>
        <a:latin typeface="Arial" charset="0"/>
        <a:ea typeface="+mn-ea"/>
        <a:cs typeface="+mn-cs"/>
      </a:defRPr>
    </a:lvl1pPr>
    <a:lvl2pPr marL="1958975" indent="-1501775" algn="l" defTabSz="3917950" rtl="0" fontAlgn="base">
      <a:spcBef>
        <a:spcPct val="0"/>
      </a:spcBef>
      <a:spcAft>
        <a:spcPct val="0"/>
      </a:spcAft>
      <a:defRPr sz="7700" kern="1200">
        <a:solidFill>
          <a:schemeClr val="tx1"/>
        </a:solidFill>
        <a:latin typeface="Arial" charset="0"/>
        <a:ea typeface="+mn-ea"/>
        <a:cs typeface="+mn-cs"/>
      </a:defRPr>
    </a:lvl2pPr>
    <a:lvl3pPr marL="3917950" indent="-3003550" algn="l" defTabSz="3917950" rtl="0" fontAlgn="base">
      <a:spcBef>
        <a:spcPct val="0"/>
      </a:spcBef>
      <a:spcAft>
        <a:spcPct val="0"/>
      </a:spcAft>
      <a:defRPr sz="7700" kern="1200">
        <a:solidFill>
          <a:schemeClr val="tx1"/>
        </a:solidFill>
        <a:latin typeface="Arial" charset="0"/>
        <a:ea typeface="+mn-ea"/>
        <a:cs typeface="+mn-cs"/>
      </a:defRPr>
    </a:lvl3pPr>
    <a:lvl4pPr marL="5876925" indent="-4505325" algn="l" defTabSz="3917950" rtl="0" fontAlgn="base">
      <a:spcBef>
        <a:spcPct val="0"/>
      </a:spcBef>
      <a:spcAft>
        <a:spcPct val="0"/>
      </a:spcAft>
      <a:defRPr sz="7700" kern="1200">
        <a:solidFill>
          <a:schemeClr val="tx1"/>
        </a:solidFill>
        <a:latin typeface="Arial" charset="0"/>
        <a:ea typeface="+mn-ea"/>
        <a:cs typeface="+mn-cs"/>
      </a:defRPr>
    </a:lvl4pPr>
    <a:lvl5pPr marL="7837488" indent="-6008688" algn="l" defTabSz="3917950" rtl="0" fontAlgn="base">
      <a:spcBef>
        <a:spcPct val="0"/>
      </a:spcBef>
      <a:spcAft>
        <a:spcPct val="0"/>
      </a:spcAft>
      <a:defRPr sz="7700" kern="1200">
        <a:solidFill>
          <a:schemeClr val="tx1"/>
        </a:solidFill>
        <a:latin typeface="Arial" charset="0"/>
        <a:ea typeface="+mn-ea"/>
        <a:cs typeface="+mn-cs"/>
      </a:defRPr>
    </a:lvl5pPr>
    <a:lvl6pPr marL="2286000" algn="l" defTabSz="914400" rtl="0" eaLnBrk="1" latinLnBrk="0" hangingPunct="1">
      <a:defRPr sz="7700" kern="1200">
        <a:solidFill>
          <a:schemeClr val="tx1"/>
        </a:solidFill>
        <a:latin typeface="Arial" charset="0"/>
        <a:ea typeface="+mn-ea"/>
        <a:cs typeface="+mn-cs"/>
      </a:defRPr>
    </a:lvl6pPr>
    <a:lvl7pPr marL="2743200" algn="l" defTabSz="914400" rtl="0" eaLnBrk="1" latinLnBrk="0" hangingPunct="1">
      <a:defRPr sz="7700" kern="1200">
        <a:solidFill>
          <a:schemeClr val="tx1"/>
        </a:solidFill>
        <a:latin typeface="Arial" charset="0"/>
        <a:ea typeface="+mn-ea"/>
        <a:cs typeface="+mn-cs"/>
      </a:defRPr>
    </a:lvl7pPr>
    <a:lvl8pPr marL="3200400" algn="l" defTabSz="914400" rtl="0" eaLnBrk="1" latinLnBrk="0" hangingPunct="1">
      <a:defRPr sz="7700" kern="1200">
        <a:solidFill>
          <a:schemeClr val="tx1"/>
        </a:solidFill>
        <a:latin typeface="Arial" charset="0"/>
        <a:ea typeface="+mn-ea"/>
        <a:cs typeface="+mn-cs"/>
      </a:defRPr>
    </a:lvl8pPr>
    <a:lvl9pPr marL="3657600" algn="l" defTabSz="914400" rtl="0" eaLnBrk="1" latinLnBrk="0" hangingPunct="1">
      <a:defRPr sz="77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272" userDrawn="1">
          <p15:clr>
            <a:srgbClr val="A4A3A4"/>
          </p15:clr>
        </p15:guide>
        <p15:guide id="2" pos="129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64A2"/>
    <a:srgbClr val="F79646"/>
    <a:srgbClr val="6B2D2B"/>
    <a:srgbClr val="953D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7" autoAdjust="0"/>
    <p:restoredTop sz="95854" autoAdjust="0"/>
  </p:normalViewPr>
  <p:slideViewPr>
    <p:cSldViewPr>
      <p:cViewPr varScale="1">
        <p:scale>
          <a:sx n="28" d="100"/>
          <a:sy n="28" d="100"/>
        </p:scale>
        <p:origin x="1332" y="120"/>
      </p:cViewPr>
      <p:guideLst>
        <p:guide orient="horz" pos="10272"/>
        <p:guide pos="129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18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p\Documents\Research\WiP\Josh%20Palme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p\Documents\Research\WiP\Josh%20Palmer.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dk1"/>
                </a:solidFill>
                <a:latin typeface="+mn-lt"/>
                <a:ea typeface="+mn-ea"/>
                <a:cs typeface="+mn-cs"/>
              </a:defRPr>
            </a:pPr>
            <a:r>
              <a:rPr lang="en-US" b="1" dirty="0"/>
              <a:t>Comparison of Relative Distance Error and Angular Error for Condition 1</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Start X</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Sheet1!$A$2:$A$86</c:f>
            </c:numRef>
          </c:xVal>
          <c:yVal>
            <c:numRef>
              <c:f>Sheet1!$B$2:$B$86</c:f>
            </c:numRef>
          </c:yVal>
          <c:smooth val="0"/>
          <c:extLst>
            <c:ext xmlns:c16="http://schemas.microsoft.com/office/drawing/2014/chart" uri="{C3380CC4-5D6E-409C-BE32-E72D297353CC}">
              <c16:uniqueId val="{00000000-E0E2-483A-8938-E955DFCB8D8B}"/>
            </c:ext>
          </c:extLst>
        </c:ser>
        <c:ser>
          <c:idx val="1"/>
          <c:order val="1"/>
          <c:tx>
            <c:strRef>
              <c:f>Sheet1!$C$1</c:f>
              <c:strCache>
                <c:ptCount val="1"/>
                <c:pt idx="0">
                  <c:v>Start Y</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Sheet1!$A$2:$A$86</c:f>
            </c:numRef>
          </c:xVal>
          <c:yVal>
            <c:numRef>
              <c:f>Sheet1!$C$2:$C$86</c:f>
            </c:numRef>
          </c:yVal>
          <c:smooth val="0"/>
          <c:extLst>
            <c:ext xmlns:c16="http://schemas.microsoft.com/office/drawing/2014/chart" uri="{C3380CC4-5D6E-409C-BE32-E72D297353CC}">
              <c16:uniqueId val="{00000001-E0E2-483A-8938-E955DFCB8D8B}"/>
            </c:ext>
          </c:extLst>
        </c:ser>
        <c:ser>
          <c:idx val="2"/>
          <c:order val="2"/>
          <c:tx>
            <c:strRef>
              <c:f>Sheet1!$D$1</c:f>
              <c:strCache>
                <c:ptCount val="1"/>
                <c:pt idx="0">
                  <c:v>Start Z</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Sheet1!$A$2:$A$86</c:f>
            </c:numRef>
          </c:xVal>
          <c:yVal>
            <c:numRef>
              <c:f>Sheet1!$D$2:$D$86</c:f>
            </c:numRef>
          </c:yVal>
          <c:smooth val="0"/>
          <c:extLst>
            <c:ext xmlns:c16="http://schemas.microsoft.com/office/drawing/2014/chart" uri="{C3380CC4-5D6E-409C-BE32-E72D297353CC}">
              <c16:uniqueId val="{00000002-E0E2-483A-8938-E955DFCB8D8B}"/>
            </c:ext>
          </c:extLst>
        </c:ser>
        <c:ser>
          <c:idx val="3"/>
          <c:order val="3"/>
          <c:tx>
            <c:strRef>
              <c:f>Sheet1!$E$1</c:f>
              <c:strCache>
                <c:ptCount val="1"/>
                <c:pt idx="0">
                  <c:v>End X</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Sheet1!$A$2:$A$86</c:f>
            </c:numRef>
          </c:xVal>
          <c:yVal>
            <c:numRef>
              <c:f>Sheet1!$E$2:$E$86</c:f>
            </c:numRef>
          </c:yVal>
          <c:smooth val="0"/>
          <c:extLst>
            <c:ext xmlns:c16="http://schemas.microsoft.com/office/drawing/2014/chart" uri="{C3380CC4-5D6E-409C-BE32-E72D297353CC}">
              <c16:uniqueId val="{00000003-E0E2-483A-8938-E955DFCB8D8B}"/>
            </c:ext>
          </c:extLst>
        </c:ser>
        <c:ser>
          <c:idx val="4"/>
          <c:order val="4"/>
          <c:tx>
            <c:strRef>
              <c:f>Sheet1!$F$1</c:f>
              <c:strCache>
                <c:ptCount val="1"/>
                <c:pt idx="0">
                  <c:v>End Y</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Sheet1!$A$2:$A$86</c:f>
            </c:numRef>
          </c:xVal>
          <c:yVal>
            <c:numRef>
              <c:f>Sheet1!$F$2:$F$86</c:f>
            </c:numRef>
          </c:yVal>
          <c:smooth val="0"/>
          <c:extLst>
            <c:ext xmlns:c16="http://schemas.microsoft.com/office/drawing/2014/chart" uri="{C3380CC4-5D6E-409C-BE32-E72D297353CC}">
              <c16:uniqueId val="{00000004-E0E2-483A-8938-E955DFCB8D8B}"/>
            </c:ext>
          </c:extLst>
        </c:ser>
        <c:ser>
          <c:idx val="5"/>
          <c:order val="5"/>
          <c:tx>
            <c:strRef>
              <c:f>Sheet1!$G$1</c:f>
              <c:strCache>
                <c:ptCount val="1"/>
                <c:pt idx="0">
                  <c:v>End Z</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Sheet1!$A$2:$A$86</c:f>
            </c:numRef>
          </c:xVal>
          <c:yVal>
            <c:numRef>
              <c:f>Sheet1!$G$2:$G$86</c:f>
            </c:numRef>
          </c:yVal>
          <c:smooth val="0"/>
          <c:extLst>
            <c:ext xmlns:c16="http://schemas.microsoft.com/office/drawing/2014/chart" uri="{C3380CC4-5D6E-409C-BE32-E72D297353CC}">
              <c16:uniqueId val="{00000005-E0E2-483A-8938-E955DFCB8D8B}"/>
            </c:ext>
          </c:extLst>
        </c:ser>
        <c:ser>
          <c:idx val="6"/>
          <c:order val="6"/>
          <c:tx>
            <c:strRef>
              <c:f>Sheet1!$H$1</c:f>
              <c:strCache>
                <c:ptCount val="1"/>
                <c:pt idx="0">
                  <c:v>Target Object</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Sheet1!$A$2:$A$86</c:f>
            </c:numRef>
          </c:xVal>
          <c:yVal>
            <c:numRef>
              <c:f>Sheet1!$H$2:$H$86</c:f>
            </c:numRef>
          </c:yVal>
          <c:smooth val="0"/>
          <c:extLst>
            <c:ext xmlns:c16="http://schemas.microsoft.com/office/drawing/2014/chart" uri="{C3380CC4-5D6E-409C-BE32-E72D297353CC}">
              <c16:uniqueId val="{00000006-E0E2-483A-8938-E955DFCB8D8B}"/>
            </c:ext>
          </c:extLst>
        </c:ser>
        <c:ser>
          <c:idx val="7"/>
          <c:order val="7"/>
          <c:tx>
            <c:strRef>
              <c:f>Sheet1!$I$1</c:f>
              <c:strCache>
                <c:ptCount val="1"/>
                <c:pt idx="0">
                  <c:v>Actual End X</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Sheet1!$A$2:$A$86</c:f>
            </c:numRef>
          </c:xVal>
          <c:yVal>
            <c:numRef>
              <c:f>Sheet1!$I$2:$I$86</c:f>
            </c:numRef>
          </c:yVal>
          <c:smooth val="0"/>
          <c:extLst>
            <c:ext xmlns:c16="http://schemas.microsoft.com/office/drawing/2014/chart" uri="{C3380CC4-5D6E-409C-BE32-E72D297353CC}">
              <c16:uniqueId val="{00000007-E0E2-483A-8938-E955DFCB8D8B}"/>
            </c:ext>
          </c:extLst>
        </c:ser>
        <c:ser>
          <c:idx val="8"/>
          <c:order val="8"/>
          <c:tx>
            <c:strRef>
              <c:f>Sheet1!$J$1</c:f>
              <c:strCache>
                <c:ptCount val="1"/>
                <c:pt idx="0">
                  <c:v>Actual End Y</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Sheet1!$A$2:$A$86</c:f>
            </c:numRef>
          </c:xVal>
          <c:yVal>
            <c:numRef>
              <c:f>Sheet1!$J$2:$J$86</c:f>
            </c:numRef>
          </c:yVal>
          <c:smooth val="0"/>
          <c:extLst>
            <c:ext xmlns:c16="http://schemas.microsoft.com/office/drawing/2014/chart" uri="{C3380CC4-5D6E-409C-BE32-E72D297353CC}">
              <c16:uniqueId val="{00000008-E0E2-483A-8938-E955DFCB8D8B}"/>
            </c:ext>
          </c:extLst>
        </c:ser>
        <c:ser>
          <c:idx val="9"/>
          <c:order val="9"/>
          <c:tx>
            <c:strRef>
              <c:f>Sheet1!$K$1</c:f>
              <c:strCache>
                <c:ptCount val="1"/>
                <c:pt idx="0">
                  <c:v>Actual End Z</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Sheet1!$A$2:$A$86</c:f>
            </c:numRef>
          </c:xVal>
          <c:yVal>
            <c:numRef>
              <c:f>Sheet1!$K$2:$K$86</c:f>
            </c:numRef>
          </c:yVal>
          <c:smooth val="0"/>
          <c:extLst>
            <c:ext xmlns:c16="http://schemas.microsoft.com/office/drawing/2014/chart" uri="{C3380CC4-5D6E-409C-BE32-E72D297353CC}">
              <c16:uniqueId val="{00000009-E0E2-483A-8938-E955DFCB8D8B}"/>
            </c:ext>
          </c:extLst>
        </c:ser>
        <c:ser>
          <c:idx val="10"/>
          <c:order val="10"/>
          <c:tx>
            <c:strRef>
              <c:f>Sheet1!$L$1</c:f>
              <c:strCache>
                <c:ptCount val="1"/>
                <c:pt idx="0">
                  <c:v>Absolute Error</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Sheet1!$A$2:$A$86</c:f>
            </c:numRef>
          </c:xVal>
          <c:yVal>
            <c:numRef>
              <c:f>Sheet1!$L$2:$L$86</c:f>
            </c:numRef>
          </c:yVal>
          <c:smooth val="0"/>
          <c:extLst>
            <c:ext xmlns:c16="http://schemas.microsoft.com/office/drawing/2014/chart" uri="{C3380CC4-5D6E-409C-BE32-E72D297353CC}">
              <c16:uniqueId val="{0000000A-E0E2-483A-8938-E955DFCB8D8B}"/>
            </c:ext>
          </c:extLst>
        </c:ser>
        <c:ser>
          <c:idx val="11"/>
          <c:order val="11"/>
          <c:tx>
            <c:strRef>
              <c:f>Sheet1!$M$1</c:f>
              <c:strCache>
                <c:ptCount val="1"/>
                <c:pt idx="0">
                  <c:v>Distance Walked</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Sheet1!$A$2:$A$86</c:f>
            </c:numRef>
          </c:xVal>
          <c:yVal>
            <c:numRef>
              <c:f>Sheet1!$M$2:$M$86</c:f>
            </c:numRef>
          </c:yVal>
          <c:smooth val="0"/>
          <c:extLst>
            <c:ext xmlns:c16="http://schemas.microsoft.com/office/drawing/2014/chart" uri="{C3380CC4-5D6E-409C-BE32-E72D297353CC}">
              <c16:uniqueId val="{0000000B-E0E2-483A-8938-E955DFCB8D8B}"/>
            </c:ext>
          </c:extLst>
        </c:ser>
        <c:ser>
          <c:idx val="12"/>
          <c:order val="12"/>
          <c:tx>
            <c:strRef>
              <c:f>Sheet1!$N$1</c:f>
              <c:strCache>
                <c:ptCount val="1"/>
                <c:pt idx="0">
                  <c:v>Distance to Object</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Sheet1!$A$2:$A$86</c:f>
            </c:numRef>
          </c:xVal>
          <c:yVal>
            <c:numRef>
              <c:f>Sheet1!$N$2:$N$86</c:f>
            </c:numRef>
          </c:yVal>
          <c:smooth val="0"/>
          <c:extLst>
            <c:ext xmlns:c16="http://schemas.microsoft.com/office/drawing/2014/chart" uri="{C3380CC4-5D6E-409C-BE32-E72D297353CC}">
              <c16:uniqueId val="{0000000C-E0E2-483A-8938-E955DFCB8D8B}"/>
            </c:ext>
          </c:extLst>
        </c:ser>
        <c:ser>
          <c:idx val="14"/>
          <c:order val="13"/>
          <c:tx>
            <c:strRef>
              <c:f>Sheet1!$P$1</c:f>
              <c:strCache>
                <c:ptCount val="1"/>
                <c:pt idx="0">
                  <c:v>Relative Distance Error</c:v>
                </c:pt>
              </c:strCache>
            </c:strRef>
          </c:tx>
          <c:spPr>
            <a:ln w="19050"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Sheet1!$A$2:$A$86</c:f>
            </c:numRef>
          </c:xVal>
          <c:yVal>
            <c:numRef>
              <c:f>Sheet1!$P$2:$P$86</c:f>
            </c:numRef>
          </c:yVal>
          <c:smooth val="0"/>
          <c:extLst>
            <c:ext xmlns:c16="http://schemas.microsoft.com/office/drawing/2014/chart" uri="{C3380CC4-5D6E-409C-BE32-E72D297353CC}">
              <c16:uniqueId val="{0000000D-E0E2-483A-8938-E955DFCB8D8B}"/>
            </c:ext>
          </c:extLst>
        </c:ser>
        <c:ser>
          <c:idx val="15"/>
          <c:order val="14"/>
          <c:tx>
            <c:strRef>
              <c:f>Sheet1!$Q$1</c:f>
              <c:strCache>
                <c:ptCount val="1"/>
                <c:pt idx="0">
                  <c:v>Correct Direction</c:v>
                </c:pt>
              </c:strCache>
            </c:strRef>
          </c:tx>
          <c:spPr>
            <a:ln w="19050" cap="rnd">
              <a:solidFill>
                <a:schemeClr val="accent4">
                  <a:lumMod val="80000"/>
                  <a:lumOff val="20000"/>
                </a:schemeClr>
              </a:solid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Sheet1!$A$2:$A$86</c:f>
            </c:numRef>
          </c:xVal>
          <c:yVal>
            <c:numRef>
              <c:f>Sheet1!$Q$2:$Q$86</c:f>
            </c:numRef>
          </c:yVal>
          <c:smooth val="0"/>
          <c:extLst>
            <c:ext xmlns:c16="http://schemas.microsoft.com/office/drawing/2014/chart" uri="{C3380CC4-5D6E-409C-BE32-E72D297353CC}">
              <c16:uniqueId val="{0000000E-E0E2-483A-8938-E955DFCB8D8B}"/>
            </c:ext>
          </c:extLst>
        </c:ser>
        <c:ser>
          <c:idx val="16"/>
          <c:order val="15"/>
          <c:tx>
            <c:strRef>
              <c:f>Sheet1!$R$1</c:f>
              <c:strCache>
                <c:ptCount val="1"/>
                <c:pt idx="0">
                  <c:v>Direction Taken</c:v>
                </c:pt>
              </c:strCache>
            </c:strRef>
          </c:tx>
          <c:spPr>
            <a:ln w="19050" cap="rnd">
              <a:solidFill>
                <a:schemeClr val="accent5">
                  <a:lumMod val="80000"/>
                  <a:lumOff val="20000"/>
                </a:schemeClr>
              </a:solid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Sheet1!$A$2:$A$86</c:f>
            </c:numRef>
          </c:xVal>
          <c:yVal>
            <c:numRef>
              <c:f>Sheet1!$R$2:$R$86</c:f>
            </c:numRef>
          </c:yVal>
          <c:smooth val="0"/>
          <c:extLst>
            <c:ext xmlns:c16="http://schemas.microsoft.com/office/drawing/2014/chart" uri="{C3380CC4-5D6E-409C-BE32-E72D297353CC}">
              <c16:uniqueId val="{0000000F-E0E2-483A-8938-E955DFCB8D8B}"/>
            </c:ext>
          </c:extLst>
        </c:ser>
        <c:ser>
          <c:idx val="18"/>
          <c:order val="18"/>
          <c:tx>
            <c:v>Pilot 1</c:v>
          </c:tx>
          <c:spPr>
            <a:ln w="2540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Sheet1!$O$2:$O$42</c:f>
              <c:numCache>
                <c:formatCode>General</c:formatCode>
                <c:ptCount val="41"/>
                <c:pt idx="0">
                  <c:v>-1.5858555141489843</c:v>
                </c:pt>
                <c:pt idx="1">
                  <c:v>-1.0545469178825018</c:v>
                </c:pt>
                <c:pt idx="2">
                  <c:v>-4.267322020617442</c:v>
                </c:pt>
                <c:pt idx="3">
                  <c:v>-0.20734576317164866</c:v>
                </c:pt>
                <c:pt idx="4">
                  <c:v>-1.0160676342844956</c:v>
                </c:pt>
                <c:pt idx="5">
                  <c:v>0.67956366946119973</c:v>
                </c:pt>
                <c:pt idx="6">
                  <c:v>2.1498219990853613</c:v>
                </c:pt>
                <c:pt idx="7">
                  <c:v>2.9317709599905211</c:v>
                </c:pt>
                <c:pt idx="8">
                  <c:v>4.4439808793756805</c:v>
                </c:pt>
                <c:pt idx="9">
                  <c:v>0.74237491075695727</c:v>
                </c:pt>
                <c:pt idx="10">
                  <c:v>-0.55454917365562384</c:v>
                </c:pt>
                <c:pt idx="11">
                  <c:v>3.9636302744255385</c:v>
                </c:pt>
                <c:pt idx="12">
                  <c:v>0.23179444568243746</c:v>
                </c:pt>
                <c:pt idx="13">
                  <c:v>4.4664238707157011</c:v>
                </c:pt>
                <c:pt idx="14">
                  <c:v>-3.9998053093306396E-3</c:v>
                </c:pt>
                <c:pt idx="15">
                  <c:v>-3.6686735541349735</c:v>
                </c:pt>
                <c:pt idx="16">
                  <c:v>0.20332227343028109</c:v>
                </c:pt>
                <c:pt idx="17">
                  <c:v>5.8520380797731875</c:v>
                </c:pt>
                <c:pt idx="18">
                  <c:v>7.231343781744215E-2</c:v>
                </c:pt>
                <c:pt idx="19">
                  <c:v>3.4842205659606904</c:v>
                </c:pt>
                <c:pt idx="20">
                  <c:v>1.6193366048038731</c:v>
                </c:pt>
                <c:pt idx="21">
                  <c:v>7.2817494576676225</c:v>
                </c:pt>
                <c:pt idx="22">
                  <c:v>6.7526888123893549</c:v>
                </c:pt>
                <c:pt idx="23">
                  <c:v>3.7229941934943334</c:v>
                </c:pt>
                <c:pt idx="24">
                  <c:v>2.2927843813948754</c:v>
                </c:pt>
                <c:pt idx="25">
                  <c:v>3.2287746059508984</c:v>
                </c:pt>
                <c:pt idx="26">
                  <c:v>4.8556296619867396</c:v>
                </c:pt>
                <c:pt idx="27">
                  <c:v>7.0210469315991695</c:v>
                </c:pt>
                <c:pt idx="28">
                  <c:v>5.5078175441973443</c:v>
                </c:pt>
                <c:pt idx="29">
                  <c:v>5.728820689558864</c:v>
                </c:pt>
                <c:pt idx="30">
                  <c:v>4.1972509621726299</c:v>
                </c:pt>
                <c:pt idx="31">
                  <c:v>2.9248663342087013</c:v>
                </c:pt>
                <c:pt idx="32">
                  <c:v>0.65224523146943092</c:v>
                </c:pt>
                <c:pt idx="33">
                  <c:v>3.4108328505630414</c:v>
                </c:pt>
                <c:pt idx="34">
                  <c:v>7.3810262851616191</c:v>
                </c:pt>
                <c:pt idx="35">
                  <c:v>1.3127271442752253</c:v>
                </c:pt>
                <c:pt idx="36">
                  <c:v>2.6930898994764241</c:v>
                </c:pt>
                <c:pt idx="37">
                  <c:v>3.5688280187698052</c:v>
                </c:pt>
                <c:pt idx="38">
                  <c:v>5.6132749027375235</c:v>
                </c:pt>
                <c:pt idx="39">
                  <c:v>5.4340287448014948</c:v>
                </c:pt>
                <c:pt idx="40">
                  <c:v>6.9506764946104393</c:v>
                </c:pt>
              </c:numCache>
            </c:numRef>
          </c:xVal>
          <c:yVal>
            <c:numRef>
              <c:f>Sheet1!$S$2:$S$42</c:f>
              <c:numCache>
                <c:formatCode>General</c:formatCode>
                <c:ptCount val="41"/>
                <c:pt idx="0">
                  <c:v>1.7004956648524399</c:v>
                </c:pt>
                <c:pt idx="1">
                  <c:v>21.949884003529576</c:v>
                </c:pt>
                <c:pt idx="2">
                  <c:v>27.060476288264454</c:v>
                </c:pt>
                <c:pt idx="3">
                  <c:v>0.91586931254895632</c:v>
                </c:pt>
                <c:pt idx="4">
                  <c:v>4.7741555846589705</c:v>
                </c:pt>
                <c:pt idx="5">
                  <c:v>7.7955398291908153</c:v>
                </c:pt>
                <c:pt idx="6">
                  <c:v>8.8801551224741218</c:v>
                </c:pt>
                <c:pt idx="7">
                  <c:v>23.439336835505173</c:v>
                </c:pt>
                <c:pt idx="8">
                  <c:v>0.88247405070214313</c:v>
                </c:pt>
                <c:pt idx="9">
                  <c:v>1.8569053390853298</c:v>
                </c:pt>
                <c:pt idx="10">
                  <c:v>14.744564743160538</c:v>
                </c:pt>
                <c:pt idx="11">
                  <c:v>26.089106718320551</c:v>
                </c:pt>
                <c:pt idx="12">
                  <c:v>4.0978370251003895</c:v>
                </c:pt>
                <c:pt idx="13">
                  <c:v>4.7311576879307893</c:v>
                </c:pt>
                <c:pt idx="14">
                  <c:v>18.212167426680999</c:v>
                </c:pt>
                <c:pt idx="15">
                  <c:v>5.3035975764916827</c:v>
                </c:pt>
                <c:pt idx="16">
                  <c:v>6.4955825298990817</c:v>
                </c:pt>
                <c:pt idx="17">
                  <c:v>29.238214267685237</c:v>
                </c:pt>
                <c:pt idx="18">
                  <c:v>4.7160539930883054</c:v>
                </c:pt>
                <c:pt idx="19">
                  <c:v>23.83639649452337</c:v>
                </c:pt>
                <c:pt idx="20">
                  <c:v>14.419632992750095</c:v>
                </c:pt>
                <c:pt idx="21">
                  <c:v>22.682521069282672</c:v>
                </c:pt>
                <c:pt idx="22">
                  <c:v>22.983612394738316</c:v>
                </c:pt>
                <c:pt idx="23">
                  <c:v>19.545422646516126</c:v>
                </c:pt>
                <c:pt idx="24">
                  <c:v>3.8626378509641768</c:v>
                </c:pt>
                <c:pt idx="25">
                  <c:v>2.7535222103058601</c:v>
                </c:pt>
                <c:pt idx="26">
                  <c:v>11.850213335124653</c:v>
                </c:pt>
                <c:pt idx="27">
                  <c:v>15.594414261814258</c:v>
                </c:pt>
                <c:pt idx="28">
                  <c:v>2.1196926841034838</c:v>
                </c:pt>
                <c:pt idx="29">
                  <c:v>26.823592862584775</c:v>
                </c:pt>
                <c:pt idx="30">
                  <c:v>14.955003456131124</c:v>
                </c:pt>
                <c:pt idx="31">
                  <c:v>11.919631247418863</c:v>
                </c:pt>
                <c:pt idx="32">
                  <c:v>13.267671420456601</c:v>
                </c:pt>
                <c:pt idx="33">
                  <c:v>10.455281932713177</c:v>
                </c:pt>
                <c:pt idx="34">
                  <c:v>22.705204102158248</c:v>
                </c:pt>
                <c:pt idx="35">
                  <c:v>0.90958529934866661</c:v>
                </c:pt>
                <c:pt idx="36">
                  <c:v>20.043287215276777</c:v>
                </c:pt>
                <c:pt idx="37">
                  <c:v>10.838236764308967</c:v>
                </c:pt>
                <c:pt idx="38">
                  <c:v>10.219381459591474</c:v>
                </c:pt>
                <c:pt idx="39">
                  <c:v>0.88244990593154782</c:v>
                </c:pt>
                <c:pt idx="40">
                  <c:v>45.341011761347602</c:v>
                </c:pt>
              </c:numCache>
            </c:numRef>
          </c:yVal>
          <c:smooth val="0"/>
          <c:extLst>
            <c:ext xmlns:c16="http://schemas.microsoft.com/office/drawing/2014/chart" uri="{C3380CC4-5D6E-409C-BE32-E72D297353CC}">
              <c16:uniqueId val="{00000010-E0E2-483A-8938-E955DFCB8D8B}"/>
            </c:ext>
          </c:extLst>
        </c:ser>
        <c:ser>
          <c:idx val="19"/>
          <c:order val="19"/>
          <c:tx>
            <c:v>Pilot 2</c:v>
          </c:tx>
          <c:spPr>
            <a:ln w="2540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Sheet1!$U$2:$U$42</c:f>
              <c:numCache>
                <c:formatCode>General</c:formatCode>
                <c:ptCount val="41"/>
                <c:pt idx="0">
                  <c:v>12.767366790000001</c:v>
                </c:pt>
                <c:pt idx="1">
                  <c:v>0.19712289399999999</c:v>
                </c:pt>
                <c:pt idx="2">
                  <c:v>10.01864393</c:v>
                </c:pt>
                <c:pt idx="3">
                  <c:v>3.2462493710000002</c:v>
                </c:pt>
                <c:pt idx="4">
                  <c:v>24.39176677</c:v>
                </c:pt>
                <c:pt idx="5">
                  <c:v>2.343909295</c:v>
                </c:pt>
                <c:pt idx="6">
                  <c:v>5.4929449249999998</c:v>
                </c:pt>
                <c:pt idx="7">
                  <c:v>4.6444192930000003</c:v>
                </c:pt>
                <c:pt idx="8">
                  <c:v>7.228755821</c:v>
                </c:pt>
                <c:pt idx="9">
                  <c:v>-1.0344697890000001</c:v>
                </c:pt>
                <c:pt idx="10">
                  <c:v>3.8094096</c:v>
                </c:pt>
                <c:pt idx="11">
                  <c:v>-1.7999927630000001</c:v>
                </c:pt>
                <c:pt idx="12">
                  <c:v>10.391053790000001</c:v>
                </c:pt>
                <c:pt idx="13">
                  <c:v>5.2629085240000002</c:v>
                </c:pt>
                <c:pt idx="14">
                  <c:v>7.7014998139999999</c:v>
                </c:pt>
                <c:pt idx="15">
                  <c:v>2.0384593940000002</c:v>
                </c:pt>
                <c:pt idx="16">
                  <c:v>8.5521556580000002</c:v>
                </c:pt>
                <c:pt idx="17">
                  <c:v>11.283440479999999</c:v>
                </c:pt>
                <c:pt idx="18">
                  <c:v>4.375134074</c:v>
                </c:pt>
                <c:pt idx="19">
                  <c:v>15.59146922</c:v>
                </c:pt>
                <c:pt idx="20">
                  <c:v>5.7823828510000004</c:v>
                </c:pt>
                <c:pt idx="21">
                  <c:v>1.328376958</c:v>
                </c:pt>
                <c:pt idx="22">
                  <c:v>2.8138533219999999</c:v>
                </c:pt>
                <c:pt idx="23">
                  <c:v>0.99154764399999995</c:v>
                </c:pt>
                <c:pt idx="24">
                  <c:v>5.6552258689999997</c:v>
                </c:pt>
                <c:pt idx="25">
                  <c:v>4.812564257</c:v>
                </c:pt>
                <c:pt idx="26">
                  <c:v>-1.148931299</c:v>
                </c:pt>
                <c:pt idx="27">
                  <c:v>3.1695204979999998</c:v>
                </c:pt>
                <c:pt idx="28">
                  <c:v>2.5790134139999998</c:v>
                </c:pt>
                <c:pt idx="29">
                  <c:v>16.0106793</c:v>
                </c:pt>
                <c:pt idx="30">
                  <c:v>11.430053279999999</c:v>
                </c:pt>
                <c:pt idx="31">
                  <c:v>13.369091620000001</c:v>
                </c:pt>
                <c:pt idx="32">
                  <c:v>10.792107270000001</c:v>
                </c:pt>
                <c:pt idx="33">
                  <c:v>13.618870299999999</c:v>
                </c:pt>
                <c:pt idx="34">
                  <c:v>9.2545666860000004</c:v>
                </c:pt>
                <c:pt idx="35">
                  <c:v>22.03668373</c:v>
                </c:pt>
                <c:pt idx="36">
                  <c:v>15.811398860000001</c:v>
                </c:pt>
                <c:pt idx="37">
                  <c:v>2.5723196370000001</c:v>
                </c:pt>
                <c:pt idx="38">
                  <c:v>13.28839975</c:v>
                </c:pt>
                <c:pt idx="39">
                  <c:v>0.71426090600000003</c:v>
                </c:pt>
                <c:pt idx="40">
                  <c:v>15.24069046</c:v>
                </c:pt>
              </c:numCache>
            </c:numRef>
          </c:xVal>
          <c:yVal>
            <c:numRef>
              <c:f>Sheet1!$V$2:$V$42</c:f>
              <c:numCache>
                <c:formatCode>General</c:formatCode>
                <c:ptCount val="41"/>
                <c:pt idx="0">
                  <c:v>44.030749100000001</c:v>
                </c:pt>
                <c:pt idx="1">
                  <c:v>91.554523649999993</c:v>
                </c:pt>
                <c:pt idx="2">
                  <c:v>17.9325349</c:v>
                </c:pt>
                <c:pt idx="3">
                  <c:v>34.235161699999999</c:v>
                </c:pt>
                <c:pt idx="4">
                  <c:v>40.804272900000001</c:v>
                </c:pt>
                <c:pt idx="5">
                  <c:v>2.0811918239999998</c:v>
                </c:pt>
                <c:pt idx="6">
                  <c:v>165.64969110000001</c:v>
                </c:pt>
                <c:pt idx="7">
                  <c:v>60.214448509999997</c:v>
                </c:pt>
                <c:pt idx="8">
                  <c:v>136.475504</c:v>
                </c:pt>
                <c:pt idx="9">
                  <c:v>45.406864210000002</c:v>
                </c:pt>
                <c:pt idx="10">
                  <c:v>65.452881700000006</c:v>
                </c:pt>
                <c:pt idx="11">
                  <c:v>42.682880609999998</c:v>
                </c:pt>
                <c:pt idx="12">
                  <c:v>22.460132689999998</c:v>
                </c:pt>
                <c:pt idx="13">
                  <c:v>33.114510160000002</c:v>
                </c:pt>
                <c:pt idx="14">
                  <c:v>30.66103493</c:v>
                </c:pt>
                <c:pt idx="15">
                  <c:v>26.86580171</c:v>
                </c:pt>
                <c:pt idx="16">
                  <c:v>5.191325988</c:v>
                </c:pt>
                <c:pt idx="17">
                  <c:v>13.42114316</c:v>
                </c:pt>
                <c:pt idx="18">
                  <c:v>20.907831430000002</c:v>
                </c:pt>
                <c:pt idx="19">
                  <c:v>15.18653522</c:v>
                </c:pt>
                <c:pt idx="20">
                  <c:v>179.07395589999999</c:v>
                </c:pt>
                <c:pt idx="21">
                  <c:v>33.725655269999997</c:v>
                </c:pt>
                <c:pt idx="22">
                  <c:v>106.9286458</c:v>
                </c:pt>
                <c:pt idx="23">
                  <c:v>101.2488369</c:v>
                </c:pt>
                <c:pt idx="24">
                  <c:v>13.96937615</c:v>
                </c:pt>
                <c:pt idx="25">
                  <c:v>23.274446279999999</c:v>
                </c:pt>
                <c:pt idx="26">
                  <c:v>13.534408170000001</c:v>
                </c:pt>
                <c:pt idx="27">
                  <c:v>28.48919145</c:v>
                </c:pt>
                <c:pt idx="28">
                  <c:v>20.505898519999999</c:v>
                </c:pt>
                <c:pt idx="29">
                  <c:v>41.778866219999998</c:v>
                </c:pt>
                <c:pt idx="30">
                  <c:v>12.80364552</c:v>
                </c:pt>
                <c:pt idx="31">
                  <c:v>33.25991733</c:v>
                </c:pt>
                <c:pt idx="32">
                  <c:v>18.297139730000001</c:v>
                </c:pt>
                <c:pt idx="33">
                  <c:v>12.33181825</c:v>
                </c:pt>
                <c:pt idx="34">
                  <c:v>27.868339479999999</c:v>
                </c:pt>
                <c:pt idx="35">
                  <c:v>29.604386399999999</c:v>
                </c:pt>
                <c:pt idx="36">
                  <c:v>34.375492229999999</c:v>
                </c:pt>
                <c:pt idx="37">
                  <c:v>60.147506649999997</c:v>
                </c:pt>
                <c:pt idx="38">
                  <c:v>165.9899168</c:v>
                </c:pt>
                <c:pt idx="39">
                  <c:v>20.221821729999998</c:v>
                </c:pt>
                <c:pt idx="40">
                  <c:v>20.167607090000001</c:v>
                </c:pt>
              </c:numCache>
            </c:numRef>
          </c:yVal>
          <c:smooth val="0"/>
          <c:extLst>
            <c:ext xmlns:c16="http://schemas.microsoft.com/office/drawing/2014/chart" uri="{C3380CC4-5D6E-409C-BE32-E72D297353CC}">
              <c16:uniqueId val="{00000011-E0E2-483A-8938-E955DFCB8D8B}"/>
            </c:ext>
          </c:extLst>
        </c:ser>
        <c:dLbls>
          <c:showLegendKey val="0"/>
          <c:showVal val="0"/>
          <c:showCatName val="0"/>
          <c:showSerName val="0"/>
          <c:showPercent val="0"/>
          <c:showBubbleSize val="0"/>
        </c:dLbls>
        <c:axId val="122842832"/>
        <c:axId val="122844008"/>
        <c:extLst>
          <c:ext xmlns:c15="http://schemas.microsoft.com/office/drawing/2012/chart" uri="{02D57815-91ED-43cb-92C2-25804820EDAC}">
            <c15:filteredScatterSeries>
              <c15:ser>
                <c:idx val="13"/>
                <c:order val="16"/>
                <c:tx>
                  <c:v>Pilot 1-Old</c:v>
                </c:tx>
                <c:spPr>
                  <a:ln w="2540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extLst>
                      <c:ext uri="{02D57815-91ED-43cb-92C2-25804820EDAC}">
                        <c15:formulaRef>
                          <c15:sqref>Sheet1!$S$2:$S$42</c15:sqref>
                        </c15:formulaRef>
                      </c:ext>
                    </c:extLst>
                    <c:numCache>
                      <c:formatCode>General</c:formatCode>
                      <c:ptCount val="41"/>
                      <c:pt idx="0">
                        <c:v>1.7004956648524399</c:v>
                      </c:pt>
                      <c:pt idx="1">
                        <c:v>21.949884003529576</c:v>
                      </c:pt>
                      <c:pt idx="2">
                        <c:v>27.060476288264454</c:v>
                      </c:pt>
                      <c:pt idx="3">
                        <c:v>0.91586931254895632</c:v>
                      </c:pt>
                      <c:pt idx="4">
                        <c:v>4.7741555846589705</c:v>
                      </c:pt>
                      <c:pt idx="5">
                        <c:v>7.7955398291908153</c:v>
                      </c:pt>
                      <c:pt idx="6">
                        <c:v>8.8801551224741218</c:v>
                      </c:pt>
                      <c:pt idx="7">
                        <c:v>23.439336835505173</c:v>
                      </c:pt>
                      <c:pt idx="8">
                        <c:v>0.88247405070214313</c:v>
                      </c:pt>
                      <c:pt idx="9">
                        <c:v>1.8569053390853298</c:v>
                      </c:pt>
                      <c:pt idx="10">
                        <c:v>14.744564743160538</c:v>
                      </c:pt>
                      <c:pt idx="11">
                        <c:v>26.089106718320551</c:v>
                      </c:pt>
                      <c:pt idx="12">
                        <c:v>4.0978370251003895</c:v>
                      </c:pt>
                      <c:pt idx="13">
                        <c:v>4.7311576879307893</c:v>
                      </c:pt>
                      <c:pt idx="14">
                        <c:v>18.212167426680999</c:v>
                      </c:pt>
                      <c:pt idx="15">
                        <c:v>5.3035975764916827</c:v>
                      </c:pt>
                      <c:pt idx="16">
                        <c:v>6.4955825298990817</c:v>
                      </c:pt>
                      <c:pt idx="17">
                        <c:v>29.238214267685237</c:v>
                      </c:pt>
                      <c:pt idx="18">
                        <c:v>4.7160539930883054</c:v>
                      </c:pt>
                      <c:pt idx="19">
                        <c:v>23.83639649452337</c:v>
                      </c:pt>
                      <c:pt idx="20">
                        <c:v>14.419632992750095</c:v>
                      </c:pt>
                      <c:pt idx="21">
                        <c:v>22.682521069282672</c:v>
                      </c:pt>
                      <c:pt idx="22">
                        <c:v>22.983612394738316</c:v>
                      </c:pt>
                      <c:pt idx="23">
                        <c:v>19.545422646516126</c:v>
                      </c:pt>
                      <c:pt idx="24">
                        <c:v>3.8626378509641768</c:v>
                      </c:pt>
                      <c:pt idx="25">
                        <c:v>2.7535222103058601</c:v>
                      </c:pt>
                      <c:pt idx="26">
                        <c:v>11.850213335124653</c:v>
                      </c:pt>
                      <c:pt idx="27">
                        <c:v>15.594414261814258</c:v>
                      </c:pt>
                      <c:pt idx="28">
                        <c:v>2.1196926841034838</c:v>
                      </c:pt>
                      <c:pt idx="29">
                        <c:v>26.823592862584775</c:v>
                      </c:pt>
                      <c:pt idx="30">
                        <c:v>14.955003456131124</c:v>
                      </c:pt>
                      <c:pt idx="31">
                        <c:v>11.919631247418863</c:v>
                      </c:pt>
                      <c:pt idx="32">
                        <c:v>13.267671420456601</c:v>
                      </c:pt>
                      <c:pt idx="33">
                        <c:v>10.455281932713177</c:v>
                      </c:pt>
                      <c:pt idx="34">
                        <c:v>22.705204102158248</c:v>
                      </c:pt>
                      <c:pt idx="35">
                        <c:v>0.90958529934866661</c:v>
                      </c:pt>
                      <c:pt idx="36">
                        <c:v>20.043287215276777</c:v>
                      </c:pt>
                      <c:pt idx="37">
                        <c:v>10.838236764308967</c:v>
                      </c:pt>
                      <c:pt idx="38">
                        <c:v>10.219381459591474</c:v>
                      </c:pt>
                      <c:pt idx="39">
                        <c:v>0.88244990593154782</c:v>
                      </c:pt>
                      <c:pt idx="40">
                        <c:v>45.341011761347602</c:v>
                      </c:pt>
                    </c:numCache>
                  </c:numRef>
                </c:xVal>
                <c:yVal>
                  <c:numRef>
                    <c:extLst>
                      <c:ext uri="{02D57815-91ED-43cb-92C2-25804820EDAC}">
                        <c15:formulaRef>
                          <c15:sqref>Sheet1!$O$2:$O$42</c15:sqref>
                        </c15:formulaRef>
                      </c:ext>
                    </c:extLst>
                    <c:numCache>
                      <c:formatCode>General</c:formatCode>
                      <c:ptCount val="41"/>
                      <c:pt idx="0">
                        <c:v>-1.5858555141489843</c:v>
                      </c:pt>
                      <c:pt idx="1">
                        <c:v>-1.0545469178825018</c:v>
                      </c:pt>
                      <c:pt idx="2">
                        <c:v>-4.267322020617442</c:v>
                      </c:pt>
                      <c:pt idx="3">
                        <c:v>-0.20734576317164866</c:v>
                      </c:pt>
                      <c:pt idx="4">
                        <c:v>-1.0160676342844956</c:v>
                      </c:pt>
                      <c:pt idx="5">
                        <c:v>0.67956366946119973</c:v>
                      </c:pt>
                      <c:pt idx="6">
                        <c:v>2.1498219990853613</c:v>
                      </c:pt>
                      <c:pt idx="7">
                        <c:v>2.9317709599905211</c:v>
                      </c:pt>
                      <c:pt idx="8">
                        <c:v>4.4439808793756805</c:v>
                      </c:pt>
                      <c:pt idx="9">
                        <c:v>0.74237491075695727</c:v>
                      </c:pt>
                      <c:pt idx="10">
                        <c:v>-0.55454917365562384</c:v>
                      </c:pt>
                      <c:pt idx="11">
                        <c:v>3.9636302744255385</c:v>
                      </c:pt>
                      <c:pt idx="12">
                        <c:v>0.23179444568243746</c:v>
                      </c:pt>
                      <c:pt idx="13">
                        <c:v>4.4664238707157011</c:v>
                      </c:pt>
                      <c:pt idx="14">
                        <c:v>-3.9998053093306396E-3</c:v>
                      </c:pt>
                      <c:pt idx="15">
                        <c:v>-3.6686735541349735</c:v>
                      </c:pt>
                      <c:pt idx="16">
                        <c:v>0.20332227343028109</c:v>
                      </c:pt>
                      <c:pt idx="17">
                        <c:v>5.8520380797731875</c:v>
                      </c:pt>
                      <c:pt idx="18">
                        <c:v>7.231343781744215E-2</c:v>
                      </c:pt>
                      <c:pt idx="19">
                        <c:v>3.4842205659606904</c:v>
                      </c:pt>
                      <c:pt idx="20">
                        <c:v>1.6193366048038731</c:v>
                      </c:pt>
                      <c:pt idx="21">
                        <c:v>7.2817494576676225</c:v>
                      </c:pt>
                      <c:pt idx="22">
                        <c:v>6.7526888123893549</c:v>
                      </c:pt>
                      <c:pt idx="23">
                        <c:v>3.7229941934943334</c:v>
                      </c:pt>
                      <c:pt idx="24">
                        <c:v>2.2927843813948754</c:v>
                      </c:pt>
                      <c:pt idx="25">
                        <c:v>3.2287746059508984</c:v>
                      </c:pt>
                      <c:pt idx="26">
                        <c:v>4.8556296619867396</c:v>
                      </c:pt>
                      <c:pt idx="27">
                        <c:v>7.0210469315991695</c:v>
                      </c:pt>
                      <c:pt idx="28">
                        <c:v>5.5078175441973443</c:v>
                      </c:pt>
                      <c:pt idx="29">
                        <c:v>5.728820689558864</c:v>
                      </c:pt>
                      <c:pt idx="30">
                        <c:v>4.1972509621726299</c:v>
                      </c:pt>
                      <c:pt idx="31">
                        <c:v>2.9248663342087013</c:v>
                      </c:pt>
                      <c:pt idx="32">
                        <c:v>0.65224523146943092</c:v>
                      </c:pt>
                      <c:pt idx="33">
                        <c:v>3.4108328505630414</c:v>
                      </c:pt>
                      <c:pt idx="34">
                        <c:v>7.3810262851616191</c:v>
                      </c:pt>
                      <c:pt idx="35">
                        <c:v>1.3127271442752253</c:v>
                      </c:pt>
                      <c:pt idx="36">
                        <c:v>2.6930898994764241</c:v>
                      </c:pt>
                      <c:pt idx="37">
                        <c:v>3.5688280187698052</c:v>
                      </c:pt>
                      <c:pt idx="38">
                        <c:v>5.6132749027375235</c:v>
                      </c:pt>
                      <c:pt idx="39">
                        <c:v>5.4340287448014948</c:v>
                      </c:pt>
                      <c:pt idx="40">
                        <c:v>6.9506764946104393</c:v>
                      </c:pt>
                    </c:numCache>
                  </c:numRef>
                </c:yVal>
                <c:smooth val="0"/>
                <c:extLst>
                  <c:ext xmlns:c16="http://schemas.microsoft.com/office/drawing/2014/chart" uri="{C3380CC4-5D6E-409C-BE32-E72D297353CC}">
                    <c16:uniqueId val="{00000012-E0E2-483A-8938-E955DFCB8D8B}"/>
                  </c:ext>
                </c:extLst>
              </c15:ser>
            </c15:filteredScatterSeries>
            <c15:filteredScatterSeries>
              <c15:ser>
                <c:idx val="17"/>
                <c:order val="17"/>
                <c:tx>
                  <c:v>Pilot 2-Old</c:v>
                </c:tx>
                <c:spPr>
                  <a:ln w="2540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extLst xmlns:c15="http://schemas.microsoft.com/office/drawing/2012/chart">
                      <c:ext xmlns:c15="http://schemas.microsoft.com/office/drawing/2012/chart" uri="{02D57815-91ED-43cb-92C2-25804820EDAC}">
                        <c15:formulaRef>
                          <c15:sqref>Sheet1!$V$2:$V$42</c15:sqref>
                        </c15:formulaRef>
                      </c:ext>
                    </c:extLst>
                    <c:numCache>
                      <c:formatCode>General</c:formatCode>
                      <c:ptCount val="41"/>
                      <c:pt idx="0">
                        <c:v>44.030749100000001</c:v>
                      </c:pt>
                      <c:pt idx="1">
                        <c:v>91.554523649999993</c:v>
                      </c:pt>
                      <c:pt idx="2">
                        <c:v>17.9325349</c:v>
                      </c:pt>
                      <c:pt idx="3">
                        <c:v>34.235161699999999</c:v>
                      </c:pt>
                      <c:pt idx="4">
                        <c:v>40.804272900000001</c:v>
                      </c:pt>
                      <c:pt idx="5">
                        <c:v>2.0811918239999998</c:v>
                      </c:pt>
                      <c:pt idx="6">
                        <c:v>165.64969110000001</c:v>
                      </c:pt>
                      <c:pt idx="7">
                        <c:v>60.214448509999997</c:v>
                      </c:pt>
                      <c:pt idx="8">
                        <c:v>136.475504</c:v>
                      </c:pt>
                      <c:pt idx="9">
                        <c:v>45.406864210000002</c:v>
                      </c:pt>
                      <c:pt idx="10">
                        <c:v>65.452881700000006</c:v>
                      </c:pt>
                      <c:pt idx="11">
                        <c:v>42.682880609999998</c:v>
                      </c:pt>
                      <c:pt idx="12">
                        <c:v>22.460132689999998</c:v>
                      </c:pt>
                      <c:pt idx="13">
                        <c:v>33.114510160000002</c:v>
                      </c:pt>
                      <c:pt idx="14">
                        <c:v>30.66103493</c:v>
                      </c:pt>
                      <c:pt idx="15">
                        <c:v>26.86580171</c:v>
                      </c:pt>
                      <c:pt idx="16">
                        <c:v>5.191325988</c:v>
                      </c:pt>
                      <c:pt idx="17">
                        <c:v>13.42114316</c:v>
                      </c:pt>
                      <c:pt idx="18">
                        <c:v>20.907831430000002</c:v>
                      </c:pt>
                      <c:pt idx="19">
                        <c:v>15.18653522</c:v>
                      </c:pt>
                      <c:pt idx="20">
                        <c:v>179.07395589999999</c:v>
                      </c:pt>
                      <c:pt idx="21">
                        <c:v>33.725655269999997</c:v>
                      </c:pt>
                      <c:pt idx="22">
                        <c:v>106.9286458</c:v>
                      </c:pt>
                      <c:pt idx="23">
                        <c:v>101.2488369</c:v>
                      </c:pt>
                      <c:pt idx="24">
                        <c:v>13.96937615</c:v>
                      </c:pt>
                      <c:pt idx="25">
                        <c:v>23.274446279999999</c:v>
                      </c:pt>
                      <c:pt idx="26">
                        <c:v>13.534408170000001</c:v>
                      </c:pt>
                      <c:pt idx="27">
                        <c:v>28.48919145</c:v>
                      </c:pt>
                      <c:pt idx="28">
                        <c:v>20.505898519999999</c:v>
                      </c:pt>
                      <c:pt idx="29">
                        <c:v>41.778866219999998</c:v>
                      </c:pt>
                      <c:pt idx="30">
                        <c:v>12.80364552</c:v>
                      </c:pt>
                      <c:pt idx="31">
                        <c:v>33.25991733</c:v>
                      </c:pt>
                      <c:pt idx="32">
                        <c:v>18.297139730000001</c:v>
                      </c:pt>
                      <c:pt idx="33">
                        <c:v>12.33181825</c:v>
                      </c:pt>
                      <c:pt idx="34">
                        <c:v>27.868339479999999</c:v>
                      </c:pt>
                      <c:pt idx="35">
                        <c:v>29.604386399999999</c:v>
                      </c:pt>
                      <c:pt idx="36">
                        <c:v>34.375492229999999</c:v>
                      </c:pt>
                      <c:pt idx="37">
                        <c:v>60.147506649999997</c:v>
                      </c:pt>
                      <c:pt idx="38">
                        <c:v>165.9899168</c:v>
                      </c:pt>
                      <c:pt idx="39">
                        <c:v>20.221821729999998</c:v>
                      </c:pt>
                      <c:pt idx="40">
                        <c:v>20.167607090000001</c:v>
                      </c:pt>
                    </c:numCache>
                  </c:numRef>
                </c:xVal>
                <c:yVal>
                  <c:numRef>
                    <c:extLst xmlns:c15="http://schemas.microsoft.com/office/drawing/2012/chart">
                      <c:ext xmlns:c15="http://schemas.microsoft.com/office/drawing/2012/chart" uri="{02D57815-91ED-43cb-92C2-25804820EDAC}">
                        <c15:formulaRef>
                          <c15:sqref>Sheet1!$U$2:$U$42</c15:sqref>
                        </c15:formulaRef>
                      </c:ext>
                    </c:extLst>
                    <c:numCache>
                      <c:formatCode>General</c:formatCode>
                      <c:ptCount val="41"/>
                      <c:pt idx="0">
                        <c:v>12.767366790000001</c:v>
                      </c:pt>
                      <c:pt idx="1">
                        <c:v>0.19712289399999999</c:v>
                      </c:pt>
                      <c:pt idx="2">
                        <c:v>10.01864393</c:v>
                      </c:pt>
                      <c:pt idx="3">
                        <c:v>3.2462493710000002</c:v>
                      </c:pt>
                      <c:pt idx="4">
                        <c:v>24.39176677</c:v>
                      </c:pt>
                      <c:pt idx="5">
                        <c:v>2.343909295</c:v>
                      </c:pt>
                      <c:pt idx="6">
                        <c:v>5.4929449249999998</c:v>
                      </c:pt>
                      <c:pt idx="7">
                        <c:v>4.6444192930000003</c:v>
                      </c:pt>
                      <c:pt idx="8">
                        <c:v>7.228755821</c:v>
                      </c:pt>
                      <c:pt idx="9">
                        <c:v>-1.0344697890000001</c:v>
                      </c:pt>
                      <c:pt idx="10">
                        <c:v>3.8094096</c:v>
                      </c:pt>
                      <c:pt idx="11">
                        <c:v>-1.7999927630000001</c:v>
                      </c:pt>
                      <c:pt idx="12">
                        <c:v>10.391053790000001</c:v>
                      </c:pt>
                      <c:pt idx="13">
                        <c:v>5.2629085240000002</c:v>
                      </c:pt>
                      <c:pt idx="14">
                        <c:v>7.7014998139999999</c:v>
                      </c:pt>
                      <c:pt idx="15">
                        <c:v>2.0384593940000002</c:v>
                      </c:pt>
                      <c:pt idx="16">
                        <c:v>8.5521556580000002</c:v>
                      </c:pt>
                      <c:pt idx="17">
                        <c:v>11.283440479999999</c:v>
                      </c:pt>
                      <c:pt idx="18">
                        <c:v>4.375134074</c:v>
                      </c:pt>
                      <c:pt idx="19">
                        <c:v>15.59146922</c:v>
                      </c:pt>
                      <c:pt idx="20">
                        <c:v>5.7823828510000004</c:v>
                      </c:pt>
                      <c:pt idx="21">
                        <c:v>1.328376958</c:v>
                      </c:pt>
                      <c:pt idx="22">
                        <c:v>2.8138533219999999</c:v>
                      </c:pt>
                      <c:pt idx="23">
                        <c:v>0.99154764399999995</c:v>
                      </c:pt>
                      <c:pt idx="24">
                        <c:v>5.6552258689999997</c:v>
                      </c:pt>
                      <c:pt idx="25">
                        <c:v>4.812564257</c:v>
                      </c:pt>
                      <c:pt idx="26">
                        <c:v>-1.148931299</c:v>
                      </c:pt>
                      <c:pt idx="27">
                        <c:v>3.1695204979999998</c:v>
                      </c:pt>
                      <c:pt idx="28">
                        <c:v>2.5790134139999998</c:v>
                      </c:pt>
                      <c:pt idx="29">
                        <c:v>16.0106793</c:v>
                      </c:pt>
                      <c:pt idx="30">
                        <c:v>11.430053279999999</c:v>
                      </c:pt>
                      <c:pt idx="31">
                        <c:v>13.369091620000001</c:v>
                      </c:pt>
                      <c:pt idx="32">
                        <c:v>10.792107270000001</c:v>
                      </c:pt>
                      <c:pt idx="33">
                        <c:v>13.618870299999999</c:v>
                      </c:pt>
                      <c:pt idx="34">
                        <c:v>9.2545666860000004</c:v>
                      </c:pt>
                      <c:pt idx="35">
                        <c:v>22.03668373</c:v>
                      </c:pt>
                      <c:pt idx="36">
                        <c:v>15.811398860000001</c:v>
                      </c:pt>
                      <c:pt idx="37">
                        <c:v>2.5723196370000001</c:v>
                      </c:pt>
                      <c:pt idx="38">
                        <c:v>13.28839975</c:v>
                      </c:pt>
                      <c:pt idx="39">
                        <c:v>0.71426090600000003</c:v>
                      </c:pt>
                      <c:pt idx="40">
                        <c:v>15.24069046</c:v>
                      </c:pt>
                    </c:numCache>
                  </c:numRef>
                </c:yVal>
                <c:smooth val="0"/>
                <c:extLst xmlns:c15="http://schemas.microsoft.com/office/drawing/2012/chart">
                  <c:ext xmlns:c16="http://schemas.microsoft.com/office/drawing/2014/chart" uri="{C3380CC4-5D6E-409C-BE32-E72D297353CC}">
                    <c16:uniqueId val="{00000013-E0E2-483A-8938-E955DFCB8D8B}"/>
                  </c:ext>
                </c:extLst>
              </c15:ser>
            </c15:filteredScatterSeries>
          </c:ext>
        </c:extLst>
      </c:scatterChart>
      <c:valAx>
        <c:axId val="1228428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Distance Error (%</a:t>
                </a:r>
                <a:r>
                  <a:rPr lang="en-US" baseline="0" dirty="0"/>
                  <a:t> of true distance)</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22844008"/>
        <c:crosses val="autoZero"/>
        <c:crossBetween val="midCat"/>
      </c:valAx>
      <c:valAx>
        <c:axId val="122844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Angular</a:t>
                </a:r>
                <a:r>
                  <a:rPr lang="en-US" baseline="0" dirty="0"/>
                  <a:t> </a:t>
                </a:r>
                <a:r>
                  <a:rPr lang="en-US" dirty="0"/>
                  <a:t>Error (degrees)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2284283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25400" cap="flat" cmpd="sng" algn="ctr">
      <a:no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dk1"/>
                </a:solidFill>
                <a:latin typeface="+mn-lt"/>
                <a:ea typeface="+mn-ea"/>
                <a:cs typeface="+mn-cs"/>
              </a:defRPr>
            </a:pPr>
            <a:r>
              <a:rPr lang="en-US" b="1" dirty="0"/>
              <a:t>Comparison of Relative Distance Error and Angular Error for Condition 2</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2"/>
          <c:order val="2"/>
          <c:tx>
            <c:v>Pilot 1</c:v>
          </c:tx>
          <c:spPr>
            <a:ln w="25400" cap="rnd">
              <a:noFill/>
              <a:round/>
            </a:ln>
            <a:effectLst/>
          </c:spPr>
          <c:marker>
            <c:symbol val="circle"/>
            <c:size val="5"/>
            <c:spPr>
              <a:solidFill>
                <a:schemeClr val="accent5"/>
              </a:solidFill>
              <a:ln w="9525">
                <a:solidFill>
                  <a:schemeClr val="accent5"/>
                </a:solidFill>
              </a:ln>
              <a:effectLst/>
            </c:spPr>
          </c:marker>
          <c:xVal>
            <c:numRef>
              <c:f>Sheet1!$A$2:$A$33</c:f>
              <c:numCache>
                <c:formatCode>General</c:formatCode>
                <c:ptCount val="32"/>
                <c:pt idx="0">
                  <c:v>1.8939778938123881</c:v>
                </c:pt>
                <c:pt idx="1">
                  <c:v>4.0081234315047194</c:v>
                </c:pt>
                <c:pt idx="2">
                  <c:v>-6.4519247279484313</c:v>
                </c:pt>
                <c:pt idx="3">
                  <c:v>6.2792347330648948</c:v>
                </c:pt>
                <c:pt idx="4">
                  <c:v>2.1331508390771337</c:v>
                </c:pt>
                <c:pt idx="5">
                  <c:v>4.5475864291836441</c:v>
                </c:pt>
                <c:pt idx="6">
                  <c:v>6.7746635672244793</c:v>
                </c:pt>
                <c:pt idx="7">
                  <c:v>6.1910377589473633</c:v>
                </c:pt>
                <c:pt idx="8">
                  <c:v>7.0261721799374603</c:v>
                </c:pt>
                <c:pt idx="9">
                  <c:v>4.4155503685492654</c:v>
                </c:pt>
                <c:pt idx="10">
                  <c:v>3.4440870029253023</c:v>
                </c:pt>
                <c:pt idx="11">
                  <c:v>11.329774162662883</c:v>
                </c:pt>
                <c:pt idx="12">
                  <c:v>-3.7311573712989943</c:v>
                </c:pt>
                <c:pt idx="13">
                  <c:v>6.2648452573830635</c:v>
                </c:pt>
                <c:pt idx="14">
                  <c:v>16.297869485444377</c:v>
                </c:pt>
                <c:pt idx="15">
                  <c:v>5.7392830167404929</c:v>
                </c:pt>
                <c:pt idx="16">
                  <c:v>8.1209596801115893</c:v>
                </c:pt>
                <c:pt idx="17">
                  <c:v>9.4619548854264224</c:v>
                </c:pt>
                <c:pt idx="18">
                  <c:v>-4.7375538322663218</c:v>
                </c:pt>
                <c:pt idx="19">
                  <c:v>6.1045509958049671</c:v>
                </c:pt>
                <c:pt idx="20">
                  <c:v>-0.68673680797654968</c:v>
                </c:pt>
                <c:pt idx="21">
                  <c:v>-5.9008292293228735</c:v>
                </c:pt>
                <c:pt idx="22">
                  <c:v>-1.0485691552702159</c:v>
                </c:pt>
                <c:pt idx="23">
                  <c:v>1.8526433142090273</c:v>
                </c:pt>
                <c:pt idx="24">
                  <c:v>7.6283843951348125</c:v>
                </c:pt>
                <c:pt idx="25">
                  <c:v>1.9646505442631903</c:v>
                </c:pt>
                <c:pt idx="26">
                  <c:v>12.95292869444479</c:v>
                </c:pt>
                <c:pt idx="27">
                  <c:v>4.2209649271644043</c:v>
                </c:pt>
                <c:pt idx="28">
                  <c:v>1.3143783428651119</c:v>
                </c:pt>
                <c:pt idx="29">
                  <c:v>4.70207379242221</c:v>
                </c:pt>
                <c:pt idx="30">
                  <c:v>6.1636843365766811</c:v>
                </c:pt>
                <c:pt idx="31">
                  <c:v>19.356615888881471</c:v>
                </c:pt>
              </c:numCache>
            </c:numRef>
          </c:xVal>
          <c:yVal>
            <c:numRef>
              <c:f>Sheet1!$B$2:$B$33</c:f>
              <c:numCache>
                <c:formatCode>General</c:formatCode>
                <c:ptCount val="32"/>
                <c:pt idx="0">
                  <c:v>19.11187595159403</c:v>
                </c:pt>
                <c:pt idx="1">
                  <c:v>3.0177985565219672</c:v>
                </c:pt>
                <c:pt idx="2">
                  <c:v>130.40510453117568</c:v>
                </c:pt>
                <c:pt idx="3">
                  <c:v>13.473256202956129</c:v>
                </c:pt>
                <c:pt idx="4">
                  <c:v>23.470820100346415</c:v>
                </c:pt>
                <c:pt idx="5">
                  <c:v>4.1889705839189588</c:v>
                </c:pt>
                <c:pt idx="6">
                  <c:v>9.4079393704992214</c:v>
                </c:pt>
                <c:pt idx="7">
                  <c:v>13.698922894120756</c:v>
                </c:pt>
                <c:pt idx="8">
                  <c:v>15.340955966768448</c:v>
                </c:pt>
                <c:pt idx="9">
                  <c:v>43.221163626886337</c:v>
                </c:pt>
                <c:pt idx="10">
                  <c:v>111.89649212815287</c:v>
                </c:pt>
                <c:pt idx="11">
                  <c:v>11.845725157311676</c:v>
                </c:pt>
                <c:pt idx="12">
                  <c:v>13.975242222407715</c:v>
                </c:pt>
                <c:pt idx="13">
                  <c:v>1.9732493666871846</c:v>
                </c:pt>
                <c:pt idx="14">
                  <c:v>67.471394004578258</c:v>
                </c:pt>
                <c:pt idx="15">
                  <c:v>62.79613147658776</c:v>
                </c:pt>
                <c:pt idx="16">
                  <c:v>11.201363349141999</c:v>
                </c:pt>
                <c:pt idx="17">
                  <c:v>51.225323924443671</c:v>
                </c:pt>
                <c:pt idx="18">
                  <c:v>59.213609728767167</c:v>
                </c:pt>
                <c:pt idx="19">
                  <c:v>27.1084856072181</c:v>
                </c:pt>
                <c:pt idx="20">
                  <c:v>44.195319158032703</c:v>
                </c:pt>
                <c:pt idx="21">
                  <c:v>143.89557039549356</c:v>
                </c:pt>
                <c:pt idx="22">
                  <c:v>23.314807056148624</c:v>
                </c:pt>
                <c:pt idx="23">
                  <c:v>18.384017931321107</c:v>
                </c:pt>
                <c:pt idx="24">
                  <c:v>40.930012562889829</c:v>
                </c:pt>
                <c:pt idx="25">
                  <c:v>127.47538652456566</c:v>
                </c:pt>
                <c:pt idx="26">
                  <c:v>8.1712279665448513</c:v>
                </c:pt>
                <c:pt idx="27">
                  <c:v>13.924986191911184</c:v>
                </c:pt>
                <c:pt idx="28">
                  <c:v>7.7241453949144727</c:v>
                </c:pt>
                <c:pt idx="29">
                  <c:v>2.3531153434572332</c:v>
                </c:pt>
                <c:pt idx="30">
                  <c:v>2.3821265936716145</c:v>
                </c:pt>
                <c:pt idx="31">
                  <c:v>0.36932416585531769</c:v>
                </c:pt>
              </c:numCache>
            </c:numRef>
          </c:yVal>
          <c:smooth val="0"/>
          <c:extLst>
            <c:ext xmlns:c16="http://schemas.microsoft.com/office/drawing/2014/chart" uri="{C3380CC4-5D6E-409C-BE32-E72D297353CC}">
              <c16:uniqueId val="{00000000-5635-495B-A48B-76871B928083}"/>
            </c:ext>
          </c:extLst>
        </c:ser>
        <c:ser>
          <c:idx val="3"/>
          <c:order val="3"/>
          <c:tx>
            <c:v>Pilot 2</c:v>
          </c:tx>
          <c:spPr>
            <a:ln w="2540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Sheet1!$E$2:$E$43</c:f>
              <c:numCache>
                <c:formatCode>General</c:formatCode>
                <c:ptCount val="42"/>
                <c:pt idx="0">
                  <c:v>2.1047706810000002</c:v>
                </c:pt>
                <c:pt idx="1">
                  <c:v>7.350394176</c:v>
                </c:pt>
                <c:pt idx="2">
                  <c:v>1.0073469740000001</c:v>
                </c:pt>
                <c:pt idx="3">
                  <c:v>2.5718083250000001</c:v>
                </c:pt>
                <c:pt idx="4">
                  <c:v>1.564660889</c:v>
                </c:pt>
                <c:pt idx="5">
                  <c:v>-2.8254102620000001</c:v>
                </c:pt>
                <c:pt idx="6">
                  <c:v>1.6030531910000001</c:v>
                </c:pt>
                <c:pt idx="7">
                  <c:v>6.347576568</c:v>
                </c:pt>
                <c:pt idx="8">
                  <c:v>1.350494751</c:v>
                </c:pt>
                <c:pt idx="9">
                  <c:v>0.81716068200000003</c:v>
                </c:pt>
                <c:pt idx="10">
                  <c:v>6.1149165749999996</c:v>
                </c:pt>
                <c:pt idx="11">
                  <c:v>7.0902645079999997</c:v>
                </c:pt>
                <c:pt idx="12">
                  <c:v>2.7342297100000001</c:v>
                </c:pt>
                <c:pt idx="13">
                  <c:v>4.9982226819999998</c:v>
                </c:pt>
                <c:pt idx="14">
                  <c:v>3.5657997539999999</c:v>
                </c:pt>
                <c:pt idx="15">
                  <c:v>0.91966521599999995</c:v>
                </c:pt>
                <c:pt idx="16">
                  <c:v>11.46816074</c:v>
                </c:pt>
                <c:pt idx="17">
                  <c:v>3.8202926920000002</c:v>
                </c:pt>
                <c:pt idx="18">
                  <c:v>4.6744738640000003</c:v>
                </c:pt>
                <c:pt idx="19">
                  <c:v>6.029930781</c:v>
                </c:pt>
                <c:pt idx="20">
                  <c:v>1.596274899</c:v>
                </c:pt>
                <c:pt idx="21">
                  <c:v>7.1921241849999999</c:v>
                </c:pt>
                <c:pt idx="22">
                  <c:v>7.2735569880000002</c:v>
                </c:pt>
                <c:pt idx="23">
                  <c:v>6.2023966829999999</c:v>
                </c:pt>
                <c:pt idx="24">
                  <c:v>3.0584914699999999</c:v>
                </c:pt>
                <c:pt idx="25">
                  <c:v>1.7486789199999999</c:v>
                </c:pt>
                <c:pt idx="26">
                  <c:v>1.6897789379999999</c:v>
                </c:pt>
                <c:pt idx="27">
                  <c:v>3.878949435</c:v>
                </c:pt>
                <c:pt idx="28">
                  <c:v>5.8492099020000001</c:v>
                </c:pt>
                <c:pt idx="29">
                  <c:v>7.3800908920000001</c:v>
                </c:pt>
                <c:pt idx="30">
                  <c:v>9.2189743820000007</c:v>
                </c:pt>
                <c:pt idx="31">
                  <c:v>6.5086781050000004</c:v>
                </c:pt>
                <c:pt idx="32">
                  <c:v>4.1885101169999999</c:v>
                </c:pt>
                <c:pt idx="33">
                  <c:v>8.7039940700000002</c:v>
                </c:pt>
                <c:pt idx="34">
                  <c:v>6.3278659079999997</c:v>
                </c:pt>
                <c:pt idx="35">
                  <c:v>3.2985240810000001</c:v>
                </c:pt>
                <c:pt idx="36">
                  <c:v>2.8229654530000001</c:v>
                </c:pt>
                <c:pt idx="37">
                  <c:v>0.27086358900000002</c:v>
                </c:pt>
                <c:pt idx="38">
                  <c:v>1.31471129</c:v>
                </c:pt>
                <c:pt idx="39">
                  <c:v>1.436593231</c:v>
                </c:pt>
                <c:pt idx="40">
                  <c:v>2.1408946449999999</c:v>
                </c:pt>
                <c:pt idx="41">
                  <c:v>4.0343887729999999</c:v>
                </c:pt>
              </c:numCache>
            </c:numRef>
          </c:xVal>
          <c:yVal>
            <c:numRef>
              <c:f>Sheet1!$F$2:$F$43</c:f>
              <c:numCache>
                <c:formatCode>General</c:formatCode>
                <c:ptCount val="42"/>
                <c:pt idx="0">
                  <c:v>169.85940719999999</c:v>
                </c:pt>
                <c:pt idx="1">
                  <c:v>12.5087574</c:v>
                </c:pt>
                <c:pt idx="2">
                  <c:v>6.1341941860000002</c:v>
                </c:pt>
                <c:pt idx="3">
                  <c:v>23.39880827</c:v>
                </c:pt>
                <c:pt idx="4">
                  <c:v>6.3230464670000002</c:v>
                </c:pt>
                <c:pt idx="5">
                  <c:v>89.530894169999996</c:v>
                </c:pt>
                <c:pt idx="6">
                  <c:v>17.57908351</c:v>
                </c:pt>
                <c:pt idx="7">
                  <c:v>13.257760129999999</c:v>
                </c:pt>
                <c:pt idx="8">
                  <c:v>15.71043268</c:v>
                </c:pt>
                <c:pt idx="9">
                  <c:v>6.7606794690000003</c:v>
                </c:pt>
                <c:pt idx="10">
                  <c:v>13.17257931</c:v>
                </c:pt>
                <c:pt idx="11">
                  <c:v>49.342223760000003</c:v>
                </c:pt>
                <c:pt idx="12">
                  <c:v>35.930793350000002</c:v>
                </c:pt>
                <c:pt idx="13">
                  <c:v>9.1255695110000001</c:v>
                </c:pt>
                <c:pt idx="14">
                  <c:v>13.317026179999999</c:v>
                </c:pt>
                <c:pt idx="15">
                  <c:v>8.3233046789999996</c:v>
                </c:pt>
                <c:pt idx="16">
                  <c:v>34.125283779999997</c:v>
                </c:pt>
                <c:pt idx="17">
                  <c:v>43.763284059999997</c:v>
                </c:pt>
                <c:pt idx="18">
                  <c:v>10.71695083</c:v>
                </c:pt>
                <c:pt idx="19">
                  <c:v>23.346913050000001</c:v>
                </c:pt>
                <c:pt idx="20">
                  <c:v>28.417774359999999</c:v>
                </c:pt>
                <c:pt idx="21">
                  <c:v>2.903472856</c:v>
                </c:pt>
                <c:pt idx="22">
                  <c:v>9.0770321230000004</c:v>
                </c:pt>
                <c:pt idx="23">
                  <c:v>13.167128529999999</c:v>
                </c:pt>
                <c:pt idx="24">
                  <c:v>8.1880519700000001</c:v>
                </c:pt>
                <c:pt idx="25">
                  <c:v>26.524103740000001</c:v>
                </c:pt>
                <c:pt idx="26">
                  <c:v>32.853311400000003</c:v>
                </c:pt>
                <c:pt idx="27">
                  <c:v>15.52841548</c:v>
                </c:pt>
                <c:pt idx="28">
                  <c:v>53.504899960000003</c:v>
                </c:pt>
                <c:pt idx="29">
                  <c:v>20.881569429999999</c:v>
                </c:pt>
                <c:pt idx="30">
                  <c:v>35.553309300000002</c:v>
                </c:pt>
                <c:pt idx="31">
                  <c:v>40.080195689999996</c:v>
                </c:pt>
                <c:pt idx="32">
                  <c:v>30.669124650000001</c:v>
                </c:pt>
                <c:pt idx="33">
                  <c:v>5.2276024520000002</c:v>
                </c:pt>
                <c:pt idx="34">
                  <c:v>11.67071104</c:v>
                </c:pt>
                <c:pt idx="35">
                  <c:v>24.597079279999999</c:v>
                </c:pt>
                <c:pt idx="36">
                  <c:v>31.44435198</c:v>
                </c:pt>
                <c:pt idx="37">
                  <c:v>6.996717673</c:v>
                </c:pt>
                <c:pt idx="38">
                  <c:v>28.37069486</c:v>
                </c:pt>
                <c:pt idx="39">
                  <c:v>28.840030179999999</c:v>
                </c:pt>
                <c:pt idx="40">
                  <c:v>5.5167198370000001</c:v>
                </c:pt>
                <c:pt idx="41">
                  <c:v>25.908275339999999</c:v>
                </c:pt>
              </c:numCache>
            </c:numRef>
          </c:yVal>
          <c:smooth val="0"/>
          <c:extLst>
            <c:ext xmlns:c16="http://schemas.microsoft.com/office/drawing/2014/chart" uri="{C3380CC4-5D6E-409C-BE32-E72D297353CC}">
              <c16:uniqueId val="{00000001-5635-495B-A48B-76871B928083}"/>
            </c:ext>
          </c:extLst>
        </c:ser>
        <c:dLbls>
          <c:showLegendKey val="0"/>
          <c:showVal val="0"/>
          <c:showCatName val="0"/>
          <c:showSerName val="0"/>
          <c:showPercent val="0"/>
          <c:showBubbleSize val="0"/>
        </c:dLbls>
        <c:axId val="124694064"/>
        <c:axId val="124690536"/>
        <c:extLst>
          <c:ext xmlns:c15="http://schemas.microsoft.com/office/drawing/2012/chart" uri="{02D57815-91ED-43cb-92C2-25804820EDAC}">
            <c15:filteredScatterSeries>
              <c15:ser>
                <c:idx val="0"/>
                <c:order val="0"/>
                <c:tx>
                  <c:v>Pilot 1-Old</c:v>
                </c:tx>
                <c:spPr>
                  <a:ln w="25400" cap="rnd">
                    <a:no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Sheet1!$B$2:$B$33</c15:sqref>
                        </c15:formulaRef>
                      </c:ext>
                    </c:extLst>
                    <c:numCache>
                      <c:formatCode>General</c:formatCode>
                      <c:ptCount val="32"/>
                      <c:pt idx="0">
                        <c:v>19.11187595159403</c:v>
                      </c:pt>
                      <c:pt idx="1">
                        <c:v>3.0177985565219672</c:v>
                      </c:pt>
                      <c:pt idx="2">
                        <c:v>130.40510453117568</c:v>
                      </c:pt>
                      <c:pt idx="3">
                        <c:v>13.473256202956129</c:v>
                      </c:pt>
                      <c:pt idx="4">
                        <c:v>23.470820100346415</c:v>
                      </c:pt>
                      <c:pt idx="5">
                        <c:v>4.1889705839189588</c:v>
                      </c:pt>
                      <c:pt idx="6">
                        <c:v>9.4079393704992214</c:v>
                      </c:pt>
                      <c:pt idx="7">
                        <c:v>13.698922894120756</c:v>
                      </c:pt>
                      <c:pt idx="8">
                        <c:v>15.340955966768448</c:v>
                      </c:pt>
                      <c:pt idx="9">
                        <c:v>43.221163626886337</c:v>
                      </c:pt>
                      <c:pt idx="10">
                        <c:v>111.89649212815287</c:v>
                      </c:pt>
                      <c:pt idx="11">
                        <c:v>11.845725157311676</c:v>
                      </c:pt>
                      <c:pt idx="12">
                        <c:v>13.975242222407715</c:v>
                      </c:pt>
                      <c:pt idx="13">
                        <c:v>1.9732493666871846</c:v>
                      </c:pt>
                      <c:pt idx="14">
                        <c:v>67.471394004578258</c:v>
                      </c:pt>
                      <c:pt idx="15">
                        <c:v>62.79613147658776</c:v>
                      </c:pt>
                      <c:pt idx="16">
                        <c:v>11.201363349141999</c:v>
                      </c:pt>
                      <c:pt idx="17">
                        <c:v>51.225323924443671</c:v>
                      </c:pt>
                      <c:pt idx="18">
                        <c:v>59.213609728767167</c:v>
                      </c:pt>
                      <c:pt idx="19">
                        <c:v>27.1084856072181</c:v>
                      </c:pt>
                      <c:pt idx="20">
                        <c:v>44.195319158032703</c:v>
                      </c:pt>
                      <c:pt idx="21">
                        <c:v>143.89557039549356</c:v>
                      </c:pt>
                      <c:pt idx="22">
                        <c:v>23.314807056148624</c:v>
                      </c:pt>
                      <c:pt idx="23">
                        <c:v>18.384017931321107</c:v>
                      </c:pt>
                      <c:pt idx="24">
                        <c:v>40.930012562889829</c:v>
                      </c:pt>
                      <c:pt idx="25">
                        <c:v>127.47538652456566</c:v>
                      </c:pt>
                      <c:pt idx="26">
                        <c:v>8.1712279665448513</c:v>
                      </c:pt>
                      <c:pt idx="27">
                        <c:v>13.924986191911184</c:v>
                      </c:pt>
                      <c:pt idx="28">
                        <c:v>7.7241453949144727</c:v>
                      </c:pt>
                      <c:pt idx="29">
                        <c:v>2.3531153434572332</c:v>
                      </c:pt>
                      <c:pt idx="30">
                        <c:v>2.3821265936716145</c:v>
                      </c:pt>
                      <c:pt idx="31">
                        <c:v>0.36932416585531769</c:v>
                      </c:pt>
                    </c:numCache>
                  </c:numRef>
                </c:xVal>
                <c:yVal>
                  <c:numRef>
                    <c:extLst>
                      <c:ext uri="{02D57815-91ED-43cb-92C2-25804820EDAC}">
                        <c15:formulaRef>
                          <c15:sqref>Sheet1!$A$2:$A$33</c15:sqref>
                        </c15:formulaRef>
                      </c:ext>
                    </c:extLst>
                    <c:numCache>
                      <c:formatCode>General</c:formatCode>
                      <c:ptCount val="32"/>
                      <c:pt idx="0">
                        <c:v>1.8939778938123881</c:v>
                      </c:pt>
                      <c:pt idx="1">
                        <c:v>4.0081234315047194</c:v>
                      </c:pt>
                      <c:pt idx="2">
                        <c:v>-6.4519247279484313</c:v>
                      </c:pt>
                      <c:pt idx="3">
                        <c:v>6.2792347330648948</c:v>
                      </c:pt>
                      <c:pt idx="4">
                        <c:v>2.1331508390771337</c:v>
                      </c:pt>
                      <c:pt idx="5">
                        <c:v>4.5475864291836441</c:v>
                      </c:pt>
                      <c:pt idx="6">
                        <c:v>6.7746635672244793</c:v>
                      </c:pt>
                      <c:pt idx="7">
                        <c:v>6.1910377589473633</c:v>
                      </c:pt>
                      <c:pt idx="8">
                        <c:v>7.0261721799374603</c:v>
                      </c:pt>
                      <c:pt idx="9">
                        <c:v>4.4155503685492654</c:v>
                      </c:pt>
                      <c:pt idx="10">
                        <c:v>3.4440870029253023</c:v>
                      </c:pt>
                      <c:pt idx="11">
                        <c:v>11.329774162662883</c:v>
                      </c:pt>
                      <c:pt idx="12">
                        <c:v>-3.7311573712989943</c:v>
                      </c:pt>
                      <c:pt idx="13">
                        <c:v>6.2648452573830635</c:v>
                      </c:pt>
                      <c:pt idx="14">
                        <c:v>16.297869485444377</c:v>
                      </c:pt>
                      <c:pt idx="15">
                        <c:v>5.7392830167404929</c:v>
                      </c:pt>
                      <c:pt idx="16">
                        <c:v>8.1209596801115893</c:v>
                      </c:pt>
                      <c:pt idx="17">
                        <c:v>9.4619548854264224</c:v>
                      </c:pt>
                      <c:pt idx="18">
                        <c:v>-4.7375538322663218</c:v>
                      </c:pt>
                      <c:pt idx="19">
                        <c:v>6.1045509958049671</c:v>
                      </c:pt>
                      <c:pt idx="20">
                        <c:v>-0.68673680797654968</c:v>
                      </c:pt>
                      <c:pt idx="21">
                        <c:v>-5.9008292293228735</c:v>
                      </c:pt>
                      <c:pt idx="22">
                        <c:v>-1.0485691552702159</c:v>
                      </c:pt>
                      <c:pt idx="23">
                        <c:v>1.8526433142090273</c:v>
                      </c:pt>
                      <c:pt idx="24">
                        <c:v>7.6283843951348125</c:v>
                      </c:pt>
                      <c:pt idx="25">
                        <c:v>1.9646505442631903</c:v>
                      </c:pt>
                      <c:pt idx="26">
                        <c:v>12.95292869444479</c:v>
                      </c:pt>
                      <c:pt idx="27">
                        <c:v>4.2209649271644043</c:v>
                      </c:pt>
                      <c:pt idx="28">
                        <c:v>1.3143783428651119</c:v>
                      </c:pt>
                      <c:pt idx="29">
                        <c:v>4.70207379242221</c:v>
                      </c:pt>
                      <c:pt idx="30">
                        <c:v>6.1636843365766811</c:v>
                      </c:pt>
                      <c:pt idx="31">
                        <c:v>19.356615888881471</c:v>
                      </c:pt>
                    </c:numCache>
                  </c:numRef>
                </c:yVal>
                <c:smooth val="0"/>
                <c:extLst>
                  <c:ext xmlns:c16="http://schemas.microsoft.com/office/drawing/2014/chart" uri="{C3380CC4-5D6E-409C-BE32-E72D297353CC}">
                    <c16:uniqueId val="{00000002-5635-495B-A48B-76871B928083}"/>
                  </c:ext>
                </c:extLst>
              </c15:ser>
            </c15:filteredScatterSeries>
            <c15:filteredScatterSeries>
              <c15:ser>
                <c:idx val="1"/>
                <c:order val="1"/>
                <c:tx>
                  <c:v>Pilot 2-Old</c:v>
                </c:tx>
                <c:spPr>
                  <a:ln w="25400" cap="rnd">
                    <a:noFill/>
                    <a:round/>
                  </a:ln>
                  <a:effectLst/>
                </c:spPr>
                <c:marker>
                  <c:symbol val="circle"/>
                  <c:size val="5"/>
                  <c:spPr>
                    <a:solidFill>
                      <a:schemeClr val="accent3"/>
                    </a:solidFill>
                    <a:ln w="9525">
                      <a:solidFill>
                        <a:schemeClr val="accent3"/>
                      </a:solidFill>
                    </a:ln>
                    <a:effectLst/>
                  </c:spPr>
                </c:marker>
                <c:xVal>
                  <c:numRef>
                    <c:extLst xmlns:c15="http://schemas.microsoft.com/office/drawing/2012/chart">
                      <c:ext xmlns:c15="http://schemas.microsoft.com/office/drawing/2012/chart" uri="{02D57815-91ED-43cb-92C2-25804820EDAC}">
                        <c15:formulaRef>
                          <c15:sqref>Sheet1!$F$2:$F$43</c15:sqref>
                        </c15:formulaRef>
                      </c:ext>
                    </c:extLst>
                    <c:numCache>
                      <c:formatCode>General</c:formatCode>
                      <c:ptCount val="42"/>
                      <c:pt idx="0">
                        <c:v>169.85940719999999</c:v>
                      </c:pt>
                      <c:pt idx="1">
                        <c:v>12.5087574</c:v>
                      </c:pt>
                      <c:pt idx="2">
                        <c:v>6.1341941860000002</c:v>
                      </c:pt>
                      <c:pt idx="3">
                        <c:v>23.39880827</c:v>
                      </c:pt>
                      <c:pt idx="4">
                        <c:v>6.3230464670000002</c:v>
                      </c:pt>
                      <c:pt idx="5">
                        <c:v>89.530894169999996</c:v>
                      </c:pt>
                      <c:pt idx="6">
                        <c:v>17.57908351</c:v>
                      </c:pt>
                      <c:pt idx="7">
                        <c:v>13.257760129999999</c:v>
                      </c:pt>
                      <c:pt idx="8">
                        <c:v>15.71043268</c:v>
                      </c:pt>
                      <c:pt idx="9">
                        <c:v>6.7606794690000003</c:v>
                      </c:pt>
                      <c:pt idx="10">
                        <c:v>13.17257931</c:v>
                      </c:pt>
                      <c:pt idx="11">
                        <c:v>49.342223760000003</c:v>
                      </c:pt>
                      <c:pt idx="12">
                        <c:v>35.930793350000002</c:v>
                      </c:pt>
                      <c:pt idx="13">
                        <c:v>9.1255695110000001</c:v>
                      </c:pt>
                      <c:pt idx="14">
                        <c:v>13.317026179999999</c:v>
                      </c:pt>
                      <c:pt idx="15">
                        <c:v>8.3233046789999996</c:v>
                      </c:pt>
                      <c:pt idx="16">
                        <c:v>34.125283779999997</c:v>
                      </c:pt>
                      <c:pt idx="17">
                        <c:v>43.763284059999997</c:v>
                      </c:pt>
                      <c:pt idx="18">
                        <c:v>10.71695083</c:v>
                      </c:pt>
                      <c:pt idx="19">
                        <c:v>23.346913050000001</c:v>
                      </c:pt>
                      <c:pt idx="20">
                        <c:v>28.417774359999999</c:v>
                      </c:pt>
                      <c:pt idx="21">
                        <c:v>2.903472856</c:v>
                      </c:pt>
                      <c:pt idx="22">
                        <c:v>9.0770321230000004</c:v>
                      </c:pt>
                      <c:pt idx="23">
                        <c:v>13.167128529999999</c:v>
                      </c:pt>
                      <c:pt idx="24">
                        <c:v>8.1880519700000001</c:v>
                      </c:pt>
                      <c:pt idx="25">
                        <c:v>26.524103740000001</c:v>
                      </c:pt>
                      <c:pt idx="26">
                        <c:v>32.853311400000003</c:v>
                      </c:pt>
                      <c:pt idx="27">
                        <c:v>15.52841548</c:v>
                      </c:pt>
                      <c:pt idx="28">
                        <c:v>53.504899960000003</c:v>
                      </c:pt>
                      <c:pt idx="29">
                        <c:v>20.881569429999999</c:v>
                      </c:pt>
                      <c:pt idx="30">
                        <c:v>35.553309300000002</c:v>
                      </c:pt>
                      <c:pt idx="31">
                        <c:v>40.080195689999996</c:v>
                      </c:pt>
                      <c:pt idx="32">
                        <c:v>30.669124650000001</c:v>
                      </c:pt>
                      <c:pt idx="33">
                        <c:v>5.2276024520000002</c:v>
                      </c:pt>
                      <c:pt idx="34">
                        <c:v>11.67071104</c:v>
                      </c:pt>
                      <c:pt idx="35">
                        <c:v>24.597079279999999</c:v>
                      </c:pt>
                      <c:pt idx="36">
                        <c:v>31.44435198</c:v>
                      </c:pt>
                      <c:pt idx="37">
                        <c:v>6.996717673</c:v>
                      </c:pt>
                      <c:pt idx="38">
                        <c:v>28.37069486</c:v>
                      </c:pt>
                      <c:pt idx="39">
                        <c:v>28.840030179999999</c:v>
                      </c:pt>
                      <c:pt idx="40">
                        <c:v>5.5167198370000001</c:v>
                      </c:pt>
                      <c:pt idx="41">
                        <c:v>25.908275339999999</c:v>
                      </c:pt>
                    </c:numCache>
                  </c:numRef>
                </c:xVal>
                <c:yVal>
                  <c:numRef>
                    <c:extLst xmlns:c15="http://schemas.microsoft.com/office/drawing/2012/chart">
                      <c:ext xmlns:c15="http://schemas.microsoft.com/office/drawing/2012/chart" uri="{02D57815-91ED-43cb-92C2-25804820EDAC}">
                        <c15:formulaRef>
                          <c15:sqref>Sheet1!$E$2:$E$43</c15:sqref>
                        </c15:formulaRef>
                      </c:ext>
                    </c:extLst>
                    <c:numCache>
                      <c:formatCode>General</c:formatCode>
                      <c:ptCount val="42"/>
                      <c:pt idx="0">
                        <c:v>2.1047706810000002</c:v>
                      </c:pt>
                      <c:pt idx="1">
                        <c:v>7.350394176</c:v>
                      </c:pt>
                      <c:pt idx="2">
                        <c:v>1.0073469740000001</c:v>
                      </c:pt>
                      <c:pt idx="3">
                        <c:v>2.5718083250000001</c:v>
                      </c:pt>
                      <c:pt idx="4">
                        <c:v>1.564660889</c:v>
                      </c:pt>
                      <c:pt idx="5">
                        <c:v>-2.8254102620000001</c:v>
                      </c:pt>
                      <c:pt idx="6">
                        <c:v>1.6030531910000001</c:v>
                      </c:pt>
                      <c:pt idx="7">
                        <c:v>6.347576568</c:v>
                      </c:pt>
                      <c:pt idx="8">
                        <c:v>1.350494751</c:v>
                      </c:pt>
                      <c:pt idx="9">
                        <c:v>0.81716068200000003</c:v>
                      </c:pt>
                      <c:pt idx="10">
                        <c:v>6.1149165749999996</c:v>
                      </c:pt>
                      <c:pt idx="11">
                        <c:v>7.0902645079999997</c:v>
                      </c:pt>
                      <c:pt idx="12">
                        <c:v>2.7342297100000001</c:v>
                      </c:pt>
                      <c:pt idx="13">
                        <c:v>4.9982226819999998</c:v>
                      </c:pt>
                      <c:pt idx="14">
                        <c:v>3.5657997539999999</c:v>
                      </c:pt>
                      <c:pt idx="15">
                        <c:v>0.91966521599999995</c:v>
                      </c:pt>
                      <c:pt idx="16">
                        <c:v>11.46816074</c:v>
                      </c:pt>
                      <c:pt idx="17">
                        <c:v>3.8202926920000002</c:v>
                      </c:pt>
                      <c:pt idx="18">
                        <c:v>4.6744738640000003</c:v>
                      </c:pt>
                      <c:pt idx="19">
                        <c:v>6.029930781</c:v>
                      </c:pt>
                      <c:pt idx="20">
                        <c:v>1.596274899</c:v>
                      </c:pt>
                      <c:pt idx="21">
                        <c:v>7.1921241849999999</c:v>
                      </c:pt>
                      <c:pt idx="22">
                        <c:v>7.2735569880000002</c:v>
                      </c:pt>
                      <c:pt idx="23">
                        <c:v>6.2023966829999999</c:v>
                      </c:pt>
                      <c:pt idx="24">
                        <c:v>3.0584914699999999</c:v>
                      </c:pt>
                      <c:pt idx="25">
                        <c:v>1.7486789199999999</c:v>
                      </c:pt>
                      <c:pt idx="26">
                        <c:v>1.6897789379999999</c:v>
                      </c:pt>
                      <c:pt idx="27">
                        <c:v>3.878949435</c:v>
                      </c:pt>
                      <c:pt idx="28">
                        <c:v>5.8492099020000001</c:v>
                      </c:pt>
                      <c:pt idx="29">
                        <c:v>7.3800908920000001</c:v>
                      </c:pt>
                      <c:pt idx="30">
                        <c:v>9.2189743820000007</c:v>
                      </c:pt>
                      <c:pt idx="31">
                        <c:v>6.5086781050000004</c:v>
                      </c:pt>
                      <c:pt idx="32">
                        <c:v>4.1885101169999999</c:v>
                      </c:pt>
                      <c:pt idx="33">
                        <c:v>8.7039940700000002</c:v>
                      </c:pt>
                      <c:pt idx="34">
                        <c:v>6.3278659079999997</c:v>
                      </c:pt>
                      <c:pt idx="35">
                        <c:v>3.2985240810000001</c:v>
                      </c:pt>
                      <c:pt idx="36">
                        <c:v>2.8229654530000001</c:v>
                      </c:pt>
                      <c:pt idx="37">
                        <c:v>0.27086358900000002</c:v>
                      </c:pt>
                      <c:pt idx="38">
                        <c:v>1.31471129</c:v>
                      </c:pt>
                      <c:pt idx="39">
                        <c:v>1.436593231</c:v>
                      </c:pt>
                      <c:pt idx="40">
                        <c:v>2.1408946449999999</c:v>
                      </c:pt>
                      <c:pt idx="41">
                        <c:v>4.0343887729999999</c:v>
                      </c:pt>
                    </c:numCache>
                  </c:numRef>
                </c:yVal>
                <c:smooth val="0"/>
                <c:extLst xmlns:c15="http://schemas.microsoft.com/office/drawing/2012/chart">
                  <c:ext xmlns:c16="http://schemas.microsoft.com/office/drawing/2014/chart" uri="{C3380CC4-5D6E-409C-BE32-E72D297353CC}">
                    <c16:uniqueId val="{00000003-5635-495B-A48B-76871B928083}"/>
                  </c:ext>
                </c:extLst>
              </c15:ser>
            </c15:filteredScatterSeries>
          </c:ext>
        </c:extLst>
      </c:scatterChart>
      <c:valAx>
        <c:axId val="1246940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Distance Error (% of true distance)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24690536"/>
        <c:crosses val="autoZero"/>
        <c:crossBetween val="midCat"/>
      </c:valAx>
      <c:valAx>
        <c:axId val="124690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Angular</a:t>
                </a:r>
                <a:r>
                  <a:rPr lang="en-US" baseline="0" dirty="0"/>
                  <a:t> </a:t>
                </a:r>
                <a:r>
                  <a:rPr lang="en-US" dirty="0"/>
                  <a:t>Error (degrees)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2469406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25400" cap="flat" cmpd="sng" algn="ctr">
      <a:no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Relative Distance Error</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'Trail Errors'!$T$33:$T$36</c:f>
              <c:strCache>
                <c:ptCount val="4"/>
                <c:pt idx="0">
                  <c:v>Condition 1, Pilot 1</c:v>
                </c:pt>
                <c:pt idx="1">
                  <c:v>Condition 1, Pilot 2</c:v>
                </c:pt>
                <c:pt idx="2">
                  <c:v>Condition 2, Pilot 1</c:v>
                </c:pt>
                <c:pt idx="3">
                  <c:v>Condition 2, Pilot 2</c:v>
                </c:pt>
              </c:strCache>
            </c:strRef>
          </c:cat>
          <c:val>
            <c:numRef>
              <c:f>'Trail Errors'!$U$33:$U$36</c:f>
              <c:numCache>
                <c:formatCode>General</c:formatCode>
                <c:ptCount val="4"/>
                <c:pt idx="0">
                  <c:v>48</c:v>
                </c:pt>
                <c:pt idx="1">
                  <c:v>150</c:v>
                </c:pt>
                <c:pt idx="2">
                  <c:v>77</c:v>
                </c:pt>
                <c:pt idx="3">
                  <c:v>86</c:v>
                </c:pt>
              </c:numCache>
            </c:numRef>
          </c:val>
          <c:extLst>
            <c:ext xmlns:c16="http://schemas.microsoft.com/office/drawing/2014/chart" uri="{C3380CC4-5D6E-409C-BE32-E72D297353CC}">
              <c16:uniqueId val="{00000000-62DA-44D9-B998-ACD5C9F81926}"/>
            </c:ext>
          </c:extLst>
        </c:ser>
        <c:dLbls>
          <c:showLegendKey val="0"/>
          <c:showVal val="0"/>
          <c:showCatName val="0"/>
          <c:showSerName val="0"/>
          <c:showPercent val="0"/>
          <c:showBubbleSize val="0"/>
        </c:dLbls>
        <c:gapWidth val="267"/>
        <c:overlap val="-43"/>
        <c:axId val="134279631"/>
        <c:axId val="134284623"/>
      </c:barChart>
      <c:catAx>
        <c:axId val="134279631"/>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34284623"/>
        <c:crosses val="autoZero"/>
        <c:auto val="1"/>
        <c:lblAlgn val="ctr"/>
        <c:lblOffset val="100"/>
        <c:noMultiLvlLbl val="0"/>
      </c:catAx>
      <c:valAx>
        <c:axId val="134284623"/>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 of true distance)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34279631"/>
        <c:crosses val="autoZero"/>
        <c:crossBetween val="between"/>
      </c:valAx>
      <c:spPr>
        <a:noFill/>
        <a:ln w="25400">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Angular Error</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'Trail Errors'!$T$33:$T$36</c:f>
              <c:strCache>
                <c:ptCount val="4"/>
                <c:pt idx="0">
                  <c:v>Condition 1, Pilot 1</c:v>
                </c:pt>
                <c:pt idx="1">
                  <c:v>Condition 1, Pilot 2</c:v>
                </c:pt>
                <c:pt idx="2">
                  <c:v>Condition 2, Pilot 1</c:v>
                </c:pt>
                <c:pt idx="3">
                  <c:v>Condition 2, Pilot 2</c:v>
                </c:pt>
              </c:strCache>
            </c:strRef>
          </c:cat>
          <c:val>
            <c:numRef>
              <c:f>'Trail Errors'!$V$33:$V$36</c:f>
              <c:numCache>
                <c:formatCode>General</c:formatCode>
                <c:ptCount val="4"/>
                <c:pt idx="0">
                  <c:v>13.192487249999999</c:v>
                </c:pt>
                <c:pt idx="1">
                  <c:v>46.63233881</c:v>
                </c:pt>
                <c:pt idx="2">
                  <c:v>35.223870750000003</c:v>
                </c:pt>
                <c:pt idx="3">
                  <c:v>25.908275339999999</c:v>
                </c:pt>
              </c:numCache>
            </c:numRef>
          </c:val>
          <c:extLst>
            <c:ext xmlns:c16="http://schemas.microsoft.com/office/drawing/2014/chart" uri="{C3380CC4-5D6E-409C-BE32-E72D297353CC}">
              <c16:uniqueId val="{00000000-3EC9-40F2-99F5-8A01EF49CDB3}"/>
            </c:ext>
          </c:extLst>
        </c:ser>
        <c:dLbls>
          <c:showLegendKey val="0"/>
          <c:showVal val="0"/>
          <c:showCatName val="0"/>
          <c:showSerName val="0"/>
          <c:showPercent val="0"/>
          <c:showBubbleSize val="0"/>
        </c:dLbls>
        <c:gapWidth val="267"/>
        <c:overlap val="-43"/>
        <c:axId val="145050687"/>
        <c:axId val="145059423"/>
      </c:barChart>
      <c:catAx>
        <c:axId val="145050687"/>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45059423"/>
        <c:crosses val="autoZero"/>
        <c:auto val="1"/>
        <c:lblAlgn val="ctr"/>
        <c:lblOffset val="100"/>
        <c:noMultiLvlLbl val="0"/>
      </c:catAx>
      <c:valAx>
        <c:axId val="145059423"/>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(degrees)</a:t>
                </a:r>
              </a:p>
            </c:rich>
          </c:tx>
          <c:layout>
            <c:manualLayout>
              <c:xMode val="edge"/>
              <c:yMode val="edge"/>
              <c:x val="1.848577412130711E-2"/>
              <c:y val="0.46116510863077914"/>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45050687"/>
        <c:crosses val="autoZero"/>
        <c:crossBetween val="between"/>
      </c:valAx>
      <c:spPr>
        <a:noFill/>
        <a:ln w="25400">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3918844"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3918844" fontAlgn="auto">
              <a:spcBef>
                <a:spcPts val="0"/>
              </a:spcBef>
              <a:spcAft>
                <a:spcPts val="0"/>
              </a:spcAft>
              <a:defRPr sz="1200">
                <a:latin typeface="+mn-lt"/>
              </a:defRPr>
            </a:lvl1pPr>
          </a:lstStyle>
          <a:p>
            <a:pPr>
              <a:defRPr/>
            </a:pPr>
            <a:fld id="{0DD94CD5-42D5-461A-B3CA-235F6ECFF3E1}" type="datetimeFigureOut">
              <a:rPr lang="en-US"/>
              <a:pPr>
                <a:defRPr/>
              </a:pPr>
              <a:t>9/13/2017</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3918844"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3918844" fontAlgn="auto">
              <a:spcBef>
                <a:spcPts val="0"/>
              </a:spcBef>
              <a:spcAft>
                <a:spcPts val="0"/>
              </a:spcAft>
              <a:defRPr sz="1200">
                <a:latin typeface="+mn-lt"/>
              </a:defRPr>
            </a:lvl1pPr>
          </a:lstStyle>
          <a:p>
            <a:pPr>
              <a:defRPr/>
            </a:pPr>
            <a:fld id="{77190D80-0224-4837-834A-7AAF5A0C2A0C}" type="slidenum">
              <a:rPr lang="en-US"/>
              <a:pPr>
                <a:defRPr/>
              </a:pPr>
              <a:t>‹#›</a:t>
            </a:fld>
            <a:endParaRPr lang="en-US"/>
          </a:p>
        </p:txBody>
      </p:sp>
    </p:spTree>
    <p:extLst>
      <p:ext uri="{BB962C8B-B14F-4D97-AF65-F5344CB8AC3E}">
        <p14:creationId xmlns:p14="http://schemas.microsoft.com/office/powerpoint/2010/main" val="34826200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3917950" fontAlgn="base">
              <a:spcBef>
                <a:spcPct val="0"/>
              </a:spcBef>
              <a:spcAft>
                <a:spcPct val="0"/>
              </a:spcAft>
              <a:defRPr/>
            </a:pPr>
            <a:fld id="{D47827EF-063D-4FE4-9041-BAEF30D61546}" type="slidenum">
              <a:rPr lang="en-US"/>
              <a:pPr defTabSz="3917950" fontAlgn="base">
                <a:spcBef>
                  <a:spcPct val="0"/>
                </a:spcBef>
                <a:spcAft>
                  <a:spcPct val="0"/>
                </a:spcAft>
                <a:defRPr/>
              </a:pPr>
              <a:t>1</a:t>
            </a:fld>
            <a:endParaRPr lang="en-US"/>
          </a:p>
        </p:txBody>
      </p:sp>
    </p:spTree>
    <p:extLst>
      <p:ext uri="{BB962C8B-B14F-4D97-AF65-F5344CB8AC3E}">
        <p14:creationId xmlns:p14="http://schemas.microsoft.com/office/powerpoint/2010/main" val="616346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8521702"/>
            <a:ext cx="34975800" cy="5880100"/>
          </a:xfrm>
        </p:spPr>
        <p:txBody>
          <a:bodyPr/>
          <a:lstStyle/>
          <a:p>
            <a:r>
              <a:rPr lang="en-US"/>
              <a:t>Click to edit Master title style</a:t>
            </a:r>
          </a:p>
        </p:txBody>
      </p:sp>
      <p:sp>
        <p:nvSpPr>
          <p:cNvPr id="3" name="Subtitle 2"/>
          <p:cNvSpPr>
            <a:spLocks noGrp="1"/>
          </p:cNvSpPr>
          <p:nvPr>
            <p:ph type="subTitle" idx="1"/>
          </p:nvPr>
        </p:nvSpPr>
        <p:spPr>
          <a:xfrm>
            <a:off x="6172200" y="15544800"/>
            <a:ext cx="28803600" cy="7010400"/>
          </a:xfrm>
        </p:spPr>
        <p:txBody>
          <a:bodyPr/>
          <a:lstStyle>
            <a:lvl1pPr marL="0" indent="0" algn="ctr">
              <a:buNone/>
              <a:defRPr>
                <a:solidFill>
                  <a:schemeClr val="tx1">
                    <a:tint val="75000"/>
                  </a:schemeClr>
                </a:solidFill>
              </a:defRPr>
            </a:lvl1pPr>
            <a:lvl2pPr marL="1959422" indent="0" algn="ctr">
              <a:buNone/>
              <a:defRPr>
                <a:solidFill>
                  <a:schemeClr val="tx1">
                    <a:tint val="75000"/>
                  </a:schemeClr>
                </a:solidFill>
              </a:defRPr>
            </a:lvl2pPr>
            <a:lvl3pPr marL="3918844" indent="0" algn="ctr">
              <a:buNone/>
              <a:defRPr>
                <a:solidFill>
                  <a:schemeClr val="tx1">
                    <a:tint val="75000"/>
                  </a:schemeClr>
                </a:solidFill>
              </a:defRPr>
            </a:lvl3pPr>
            <a:lvl4pPr marL="5878266" indent="0" algn="ctr">
              <a:buNone/>
              <a:defRPr>
                <a:solidFill>
                  <a:schemeClr val="tx1">
                    <a:tint val="75000"/>
                  </a:schemeClr>
                </a:solidFill>
              </a:defRPr>
            </a:lvl4pPr>
            <a:lvl5pPr marL="7837688" indent="0" algn="ctr">
              <a:buNone/>
              <a:defRPr>
                <a:solidFill>
                  <a:schemeClr val="tx1">
                    <a:tint val="75000"/>
                  </a:schemeClr>
                </a:solidFill>
              </a:defRPr>
            </a:lvl5pPr>
            <a:lvl6pPr marL="9797110" indent="0" algn="ctr">
              <a:buNone/>
              <a:defRPr>
                <a:solidFill>
                  <a:schemeClr val="tx1">
                    <a:tint val="75000"/>
                  </a:schemeClr>
                </a:solidFill>
              </a:defRPr>
            </a:lvl6pPr>
            <a:lvl7pPr marL="11756532" indent="0" algn="ctr">
              <a:buNone/>
              <a:defRPr>
                <a:solidFill>
                  <a:schemeClr val="tx1">
                    <a:tint val="75000"/>
                  </a:schemeClr>
                </a:solidFill>
              </a:defRPr>
            </a:lvl7pPr>
            <a:lvl8pPr marL="13715954" indent="0" algn="ctr">
              <a:buNone/>
              <a:defRPr>
                <a:solidFill>
                  <a:schemeClr val="tx1">
                    <a:tint val="75000"/>
                  </a:schemeClr>
                </a:solidFill>
              </a:defRPr>
            </a:lvl8pPr>
            <a:lvl9pPr marL="156753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98DFB44-CA95-48E4-AC0F-2FC804FEE1FC}" type="datetimeFigureOut">
              <a:rPr lang="en-US"/>
              <a:pPr>
                <a:defRPr/>
              </a:pPr>
              <a:t>9/13/2017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E7E37C-D73B-4741-8B6F-8606EA25D76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EB81B5-B52F-40B9-8616-5A82688B7B7B}" type="datetimeFigureOut">
              <a:rPr lang="en-US"/>
              <a:pPr>
                <a:defRPr/>
              </a:pPr>
              <a:t>9/13/2017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9CE4395-5064-44D0-A535-17492F3DC39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245350" y="4394200"/>
            <a:ext cx="41662350" cy="93624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258300" y="4394200"/>
            <a:ext cx="124301250" cy="93624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BCB977D-F218-406D-8422-54EC4B910AC4}" type="datetimeFigureOut">
              <a:rPr lang="en-US"/>
              <a:pPr>
                <a:defRPr/>
              </a:pPr>
              <a:t>9/13/2017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17A049-68CC-4D11-B97B-F464CD4AC17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606E55C-A441-443A-82F2-359DF1484222}" type="datetimeFigureOut">
              <a:rPr lang="en-US"/>
              <a:pPr>
                <a:defRPr/>
              </a:pPr>
              <a:t>9/13/2017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69D37C-AD48-4784-B105-3211DDC48E2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09" y="17627602"/>
            <a:ext cx="34975800" cy="5448300"/>
          </a:xfrm>
        </p:spPr>
        <p:txBody>
          <a:bodyPr anchor="t"/>
          <a:lstStyle>
            <a:lvl1pPr algn="l">
              <a:defRPr sz="17100" b="1" cap="all"/>
            </a:lvl1pPr>
          </a:lstStyle>
          <a:p>
            <a:r>
              <a:rPr lang="en-US"/>
              <a:t>Click to edit Master title style</a:t>
            </a:r>
          </a:p>
        </p:txBody>
      </p:sp>
      <p:sp>
        <p:nvSpPr>
          <p:cNvPr id="3" name="Text Placeholder 2"/>
          <p:cNvSpPr>
            <a:spLocks noGrp="1"/>
          </p:cNvSpPr>
          <p:nvPr>
            <p:ph type="body" idx="1"/>
          </p:nvPr>
        </p:nvSpPr>
        <p:spPr>
          <a:xfrm>
            <a:off x="3250409" y="11626854"/>
            <a:ext cx="34975800" cy="6000748"/>
          </a:xfrm>
        </p:spPr>
        <p:txBody>
          <a:bodyPr anchor="b"/>
          <a:lstStyle>
            <a:lvl1pPr marL="0" indent="0">
              <a:buNone/>
              <a:defRPr sz="8600">
                <a:solidFill>
                  <a:schemeClr val="tx1">
                    <a:tint val="75000"/>
                  </a:schemeClr>
                </a:solidFill>
              </a:defRPr>
            </a:lvl1pPr>
            <a:lvl2pPr marL="1959422" indent="0">
              <a:buNone/>
              <a:defRPr sz="7700">
                <a:solidFill>
                  <a:schemeClr val="tx1">
                    <a:tint val="75000"/>
                  </a:schemeClr>
                </a:solidFill>
              </a:defRPr>
            </a:lvl2pPr>
            <a:lvl3pPr marL="3918844" indent="0">
              <a:buNone/>
              <a:defRPr sz="6900">
                <a:solidFill>
                  <a:schemeClr val="tx1">
                    <a:tint val="75000"/>
                  </a:schemeClr>
                </a:solidFill>
              </a:defRPr>
            </a:lvl3pPr>
            <a:lvl4pPr marL="5878266" indent="0">
              <a:buNone/>
              <a:defRPr sz="6000">
                <a:solidFill>
                  <a:schemeClr val="tx1">
                    <a:tint val="75000"/>
                  </a:schemeClr>
                </a:solidFill>
              </a:defRPr>
            </a:lvl4pPr>
            <a:lvl5pPr marL="7837688" indent="0">
              <a:buNone/>
              <a:defRPr sz="6000">
                <a:solidFill>
                  <a:schemeClr val="tx1">
                    <a:tint val="75000"/>
                  </a:schemeClr>
                </a:solidFill>
              </a:defRPr>
            </a:lvl5pPr>
            <a:lvl6pPr marL="9797110" indent="0">
              <a:buNone/>
              <a:defRPr sz="6000">
                <a:solidFill>
                  <a:schemeClr val="tx1">
                    <a:tint val="75000"/>
                  </a:schemeClr>
                </a:solidFill>
              </a:defRPr>
            </a:lvl6pPr>
            <a:lvl7pPr marL="11756532" indent="0">
              <a:buNone/>
              <a:defRPr sz="6000">
                <a:solidFill>
                  <a:schemeClr val="tx1">
                    <a:tint val="75000"/>
                  </a:schemeClr>
                </a:solidFill>
              </a:defRPr>
            </a:lvl7pPr>
            <a:lvl8pPr marL="13715954" indent="0">
              <a:buNone/>
              <a:defRPr sz="6000">
                <a:solidFill>
                  <a:schemeClr val="tx1">
                    <a:tint val="75000"/>
                  </a:schemeClr>
                </a:solidFill>
              </a:defRPr>
            </a:lvl8pPr>
            <a:lvl9pPr marL="15675376" indent="0">
              <a:buNone/>
              <a:defRPr sz="6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3FF9CA1-A9DA-40A6-B53E-22575F15E13C}" type="datetimeFigureOut">
              <a:rPr lang="en-US"/>
              <a:pPr>
                <a:defRPr/>
              </a:pPr>
              <a:t>9/13/2017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F79C86-517D-4EA6-9430-99097505647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258300" y="25603200"/>
            <a:ext cx="82981800" cy="72415400"/>
          </a:xfrm>
        </p:spPr>
        <p:txBody>
          <a:bodyPr/>
          <a:lstStyle>
            <a:lvl1pPr>
              <a:defRPr sz="12000"/>
            </a:lvl1pPr>
            <a:lvl2pPr>
              <a:defRPr sz="103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2925900" y="25603200"/>
            <a:ext cx="82981800" cy="72415400"/>
          </a:xfrm>
        </p:spPr>
        <p:txBody>
          <a:bodyPr/>
          <a:lstStyle>
            <a:lvl1pPr>
              <a:defRPr sz="12000"/>
            </a:lvl1pPr>
            <a:lvl2pPr>
              <a:defRPr sz="103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E35E373-DDFF-41FB-85CC-FDD272E05916}" type="datetimeFigureOut">
              <a:rPr lang="en-US"/>
              <a:pPr>
                <a:defRPr/>
              </a:pPr>
              <a:t>9/13/2017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E66730B-ECC9-4D26-B49C-890734820AB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7400" y="1098552"/>
            <a:ext cx="37033200"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7400" y="6140452"/>
            <a:ext cx="18180846" cy="2559048"/>
          </a:xfrm>
        </p:spPr>
        <p:txBody>
          <a:bodyPr anchor="b"/>
          <a:lstStyle>
            <a:lvl1pPr marL="0" indent="0">
              <a:buNone/>
              <a:defRPr sz="10300" b="1"/>
            </a:lvl1pPr>
            <a:lvl2pPr marL="1959422" indent="0">
              <a:buNone/>
              <a:defRPr sz="8600" b="1"/>
            </a:lvl2pPr>
            <a:lvl3pPr marL="3918844" indent="0">
              <a:buNone/>
              <a:defRPr sz="7700" b="1"/>
            </a:lvl3pPr>
            <a:lvl4pPr marL="5878266" indent="0">
              <a:buNone/>
              <a:defRPr sz="6900" b="1"/>
            </a:lvl4pPr>
            <a:lvl5pPr marL="7837688" indent="0">
              <a:buNone/>
              <a:defRPr sz="6900" b="1"/>
            </a:lvl5pPr>
            <a:lvl6pPr marL="9797110" indent="0">
              <a:buNone/>
              <a:defRPr sz="6900" b="1"/>
            </a:lvl6pPr>
            <a:lvl7pPr marL="11756532" indent="0">
              <a:buNone/>
              <a:defRPr sz="6900" b="1"/>
            </a:lvl7pPr>
            <a:lvl8pPr marL="13715954" indent="0">
              <a:buNone/>
              <a:defRPr sz="6900" b="1"/>
            </a:lvl8pPr>
            <a:lvl9pPr marL="15675376" indent="0">
              <a:buNone/>
              <a:defRPr sz="6900" b="1"/>
            </a:lvl9pPr>
          </a:lstStyle>
          <a:p>
            <a:pPr lvl="0"/>
            <a:r>
              <a:rPr lang="en-US"/>
              <a:t>Click to edit Master text styles</a:t>
            </a:r>
          </a:p>
        </p:txBody>
      </p:sp>
      <p:sp>
        <p:nvSpPr>
          <p:cNvPr id="4" name="Content Placeholder 3"/>
          <p:cNvSpPr>
            <a:spLocks noGrp="1"/>
          </p:cNvSpPr>
          <p:nvPr>
            <p:ph sz="half" idx="2"/>
          </p:nvPr>
        </p:nvSpPr>
        <p:spPr>
          <a:xfrm>
            <a:off x="2057400" y="8699500"/>
            <a:ext cx="18180846" cy="15805152"/>
          </a:xfrm>
        </p:spPr>
        <p:txBody>
          <a:bodyPr/>
          <a:lstStyle>
            <a:lvl1pPr>
              <a:defRPr sz="10300"/>
            </a:lvl1pPr>
            <a:lvl2pPr>
              <a:defRPr sz="86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902615" y="6140452"/>
            <a:ext cx="18187988" cy="2559048"/>
          </a:xfrm>
        </p:spPr>
        <p:txBody>
          <a:bodyPr anchor="b"/>
          <a:lstStyle>
            <a:lvl1pPr marL="0" indent="0">
              <a:buNone/>
              <a:defRPr sz="10300" b="1"/>
            </a:lvl1pPr>
            <a:lvl2pPr marL="1959422" indent="0">
              <a:buNone/>
              <a:defRPr sz="8600" b="1"/>
            </a:lvl2pPr>
            <a:lvl3pPr marL="3918844" indent="0">
              <a:buNone/>
              <a:defRPr sz="7700" b="1"/>
            </a:lvl3pPr>
            <a:lvl4pPr marL="5878266" indent="0">
              <a:buNone/>
              <a:defRPr sz="6900" b="1"/>
            </a:lvl4pPr>
            <a:lvl5pPr marL="7837688" indent="0">
              <a:buNone/>
              <a:defRPr sz="6900" b="1"/>
            </a:lvl5pPr>
            <a:lvl6pPr marL="9797110" indent="0">
              <a:buNone/>
              <a:defRPr sz="6900" b="1"/>
            </a:lvl6pPr>
            <a:lvl7pPr marL="11756532" indent="0">
              <a:buNone/>
              <a:defRPr sz="6900" b="1"/>
            </a:lvl7pPr>
            <a:lvl8pPr marL="13715954" indent="0">
              <a:buNone/>
              <a:defRPr sz="6900" b="1"/>
            </a:lvl8pPr>
            <a:lvl9pPr marL="15675376" indent="0">
              <a:buNone/>
              <a:defRPr sz="6900" b="1"/>
            </a:lvl9pPr>
          </a:lstStyle>
          <a:p>
            <a:pPr lvl="0"/>
            <a:r>
              <a:rPr lang="en-US"/>
              <a:t>Click to edit Master text styles</a:t>
            </a:r>
          </a:p>
        </p:txBody>
      </p:sp>
      <p:sp>
        <p:nvSpPr>
          <p:cNvPr id="6" name="Content Placeholder 5"/>
          <p:cNvSpPr>
            <a:spLocks noGrp="1"/>
          </p:cNvSpPr>
          <p:nvPr>
            <p:ph sz="quarter" idx="4"/>
          </p:nvPr>
        </p:nvSpPr>
        <p:spPr>
          <a:xfrm>
            <a:off x="20902615" y="8699500"/>
            <a:ext cx="18187988" cy="15805152"/>
          </a:xfrm>
        </p:spPr>
        <p:txBody>
          <a:bodyPr/>
          <a:lstStyle>
            <a:lvl1pPr>
              <a:defRPr sz="10300"/>
            </a:lvl1pPr>
            <a:lvl2pPr>
              <a:defRPr sz="86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A51FB4B-A534-4F48-8506-14145241C2E7}" type="datetimeFigureOut">
              <a:rPr lang="en-US"/>
              <a:pPr>
                <a:defRPr/>
              </a:pPr>
              <a:t>9/13/2017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3EC066-8459-47A3-9DF0-DC52AD73C39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6939961-A7A0-48DE-A089-0C0EE82D4EAA}" type="datetimeFigureOut">
              <a:rPr lang="en-US"/>
              <a:pPr>
                <a:defRPr/>
              </a:pPr>
              <a:t>9/13/2017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91D8E90-B3B9-4433-9795-C26C6D80643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0" name="Text Placeholder 19"/>
          <p:cNvSpPr>
            <a:spLocks noGrp="1"/>
          </p:cNvSpPr>
          <p:nvPr>
            <p:ph type="body" sz="quarter" idx="13"/>
          </p:nvPr>
        </p:nvSpPr>
        <p:spPr>
          <a:xfrm>
            <a:off x="1752600" y="5943600"/>
            <a:ext cx="9144000" cy="807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21"/>
          <p:cNvSpPr>
            <a:spLocks noGrp="1"/>
          </p:cNvSpPr>
          <p:nvPr>
            <p:ph type="body" sz="quarter" idx="14"/>
          </p:nvPr>
        </p:nvSpPr>
        <p:spPr>
          <a:xfrm>
            <a:off x="1752600" y="15621000"/>
            <a:ext cx="9753600" cy="8763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3"/>
          <p:cNvSpPr>
            <a:spLocks noGrp="1"/>
          </p:cNvSpPr>
          <p:nvPr>
            <p:ph type="body" sz="quarter" idx="15"/>
          </p:nvPr>
        </p:nvSpPr>
        <p:spPr>
          <a:xfrm>
            <a:off x="13487400" y="6019800"/>
            <a:ext cx="12801600" cy="861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25"/>
          <p:cNvSpPr>
            <a:spLocks noGrp="1"/>
          </p:cNvSpPr>
          <p:nvPr>
            <p:ph type="body" sz="quarter" idx="16"/>
          </p:nvPr>
        </p:nvSpPr>
        <p:spPr>
          <a:xfrm>
            <a:off x="13411200" y="15544800"/>
            <a:ext cx="13792200" cy="914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7"/>
          <p:cNvSpPr>
            <a:spLocks noGrp="1"/>
          </p:cNvSpPr>
          <p:nvPr>
            <p:ph type="body" sz="quarter" idx="17"/>
          </p:nvPr>
        </p:nvSpPr>
        <p:spPr>
          <a:xfrm>
            <a:off x="28651200" y="5867400"/>
            <a:ext cx="10134600" cy="922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9"/>
          <p:cNvSpPr>
            <a:spLocks noGrp="1"/>
          </p:cNvSpPr>
          <p:nvPr>
            <p:ph type="body" sz="quarter" idx="18"/>
          </p:nvPr>
        </p:nvSpPr>
        <p:spPr>
          <a:xfrm>
            <a:off x="28727400" y="15773400"/>
            <a:ext cx="10896600" cy="929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31"/>
          <p:cNvSpPr>
            <a:spLocks noGrp="1"/>
          </p:cNvSpPr>
          <p:nvPr>
            <p:ph type="body" sz="quarter" idx="19"/>
          </p:nvPr>
        </p:nvSpPr>
        <p:spPr>
          <a:xfrm>
            <a:off x="12954000" y="685800"/>
            <a:ext cx="13792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0"/>
          </p:nvPr>
        </p:nvSpPr>
        <p:spPr/>
        <p:txBody>
          <a:bodyPr/>
          <a:lstStyle>
            <a:lvl1pPr>
              <a:defRPr/>
            </a:lvl1pPr>
          </a:lstStyle>
          <a:p>
            <a:pPr>
              <a:defRPr/>
            </a:pPr>
            <a:fld id="{762A3115-90C7-472F-8F6E-D47A22C21FE0}" type="datetimeFigureOut">
              <a:rPr lang="en-US"/>
              <a:pPr>
                <a:defRPr/>
              </a:pPr>
              <a:t>9/13/2017</a:t>
            </a:fld>
            <a:endParaRPr lang="en-US"/>
          </a:p>
        </p:txBody>
      </p:sp>
      <p:sp>
        <p:nvSpPr>
          <p:cNvPr id="10" name="Footer Placeholder 4"/>
          <p:cNvSpPr>
            <a:spLocks noGrp="1"/>
          </p:cNvSpPr>
          <p:nvPr>
            <p:ph type="ftr" sz="quarter" idx="21"/>
          </p:nvPr>
        </p:nvSpPr>
        <p:spPr/>
        <p:txBody>
          <a:bodyPr/>
          <a:lstStyle>
            <a:lvl1pPr>
              <a:defRPr/>
            </a:lvl1pPr>
          </a:lstStyle>
          <a:p>
            <a:pPr>
              <a:defRPr/>
            </a:pPr>
            <a:endParaRPr lang="en-US"/>
          </a:p>
        </p:txBody>
      </p:sp>
      <p:sp>
        <p:nvSpPr>
          <p:cNvPr id="11" name="Slide Number Placeholder 5"/>
          <p:cNvSpPr>
            <a:spLocks noGrp="1"/>
          </p:cNvSpPr>
          <p:nvPr>
            <p:ph type="sldNum" sz="quarter" idx="22"/>
          </p:nvPr>
        </p:nvSpPr>
        <p:spPr/>
        <p:txBody>
          <a:bodyPr/>
          <a:lstStyle>
            <a:lvl1pPr>
              <a:defRPr/>
            </a:lvl1pPr>
          </a:lstStyle>
          <a:p>
            <a:pPr>
              <a:defRPr/>
            </a:pPr>
            <a:fld id="{DAF0BC6C-D534-490A-B78C-812CE8D0ACE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02" y="1092200"/>
            <a:ext cx="13537409" cy="4648200"/>
          </a:xfrm>
        </p:spPr>
        <p:txBody>
          <a:bodyPr anchor="b"/>
          <a:lstStyle>
            <a:lvl1pPr algn="l">
              <a:defRPr sz="8600" b="1"/>
            </a:lvl1pPr>
          </a:lstStyle>
          <a:p>
            <a:r>
              <a:rPr lang="en-US"/>
              <a:t>Click to edit Master title style</a:t>
            </a:r>
          </a:p>
        </p:txBody>
      </p:sp>
      <p:sp>
        <p:nvSpPr>
          <p:cNvPr id="3" name="Content Placeholder 2"/>
          <p:cNvSpPr>
            <a:spLocks noGrp="1"/>
          </p:cNvSpPr>
          <p:nvPr>
            <p:ph idx="1"/>
          </p:nvPr>
        </p:nvSpPr>
        <p:spPr>
          <a:xfrm>
            <a:off x="16087725" y="1092202"/>
            <a:ext cx="23002875" cy="23412452"/>
          </a:xfrm>
        </p:spPr>
        <p:txBody>
          <a:bodyPr/>
          <a:lstStyle>
            <a:lvl1pPr>
              <a:defRPr sz="13700"/>
            </a:lvl1pPr>
            <a:lvl2pPr>
              <a:defRPr sz="12000"/>
            </a:lvl2pPr>
            <a:lvl3pPr>
              <a:defRPr sz="103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7402" y="5740402"/>
            <a:ext cx="13537409" cy="18764252"/>
          </a:xfrm>
        </p:spPr>
        <p:txBody>
          <a:bodyPr/>
          <a:lstStyle>
            <a:lvl1pPr marL="0" indent="0">
              <a:buNone/>
              <a:defRPr sz="6000"/>
            </a:lvl1pPr>
            <a:lvl2pPr marL="1959422" indent="0">
              <a:buNone/>
              <a:defRPr sz="5100"/>
            </a:lvl2pPr>
            <a:lvl3pPr marL="3918844" indent="0">
              <a:buNone/>
              <a:defRPr sz="4300"/>
            </a:lvl3pPr>
            <a:lvl4pPr marL="5878266" indent="0">
              <a:buNone/>
              <a:defRPr sz="3900"/>
            </a:lvl4pPr>
            <a:lvl5pPr marL="7837688" indent="0">
              <a:buNone/>
              <a:defRPr sz="3900"/>
            </a:lvl5pPr>
            <a:lvl6pPr marL="9797110" indent="0">
              <a:buNone/>
              <a:defRPr sz="3900"/>
            </a:lvl6pPr>
            <a:lvl7pPr marL="11756532" indent="0">
              <a:buNone/>
              <a:defRPr sz="3900"/>
            </a:lvl7pPr>
            <a:lvl8pPr marL="13715954" indent="0">
              <a:buNone/>
              <a:defRPr sz="3900"/>
            </a:lvl8pPr>
            <a:lvl9pPr marL="15675376" indent="0">
              <a:buNone/>
              <a:defRPr sz="3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EF10527-B81C-4D83-9E19-9A162F861393}" type="datetimeFigureOut">
              <a:rPr lang="en-US"/>
              <a:pPr>
                <a:defRPr/>
              </a:pPr>
              <a:t>9/13/2017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86159FA-97D4-42F7-9B94-46F80C9E9B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6" y="19202400"/>
            <a:ext cx="24688800" cy="2266952"/>
          </a:xfrm>
        </p:spPr>
        <p:txBody>
          <a:bodyPr anchor="b"/>
          <a:lstStyle>
            <a:lvl1pPr algn="l">
              <a:defRPr sz="8600" b="1"/>
            </a:lvl1pPr>
          </a:lstStyle>
          <a:p>
            <a:r>
              <a:rPr lang="en-US"/>
              <a:t>Click to edit Master title style</a:t>
            </a:r>
          </a:p>
        </p:txBody>
      </p:sp>
      <p:sp>
        <p:nvSpPr>
          <p:cNvPr id="3" name="Picture Placeholder 2"/>
          <p:cNvSpPr>
            <a:spLocks noGrp="1"/>
          </p:cNvSpPr>
          <p:nvPr>
            <p:ph type="pic" idx="1"/>
          </p:nvPr>
        </p:nvSpPr>
        <p:spPr>
          <a:xfrm>
            <a:off x="8065296" y="2451100"/>
            <a:ext cx="24688800" cy="16459200"/>
          </a:xfrm>
        </p:spPr>
        <p:txBody>
          <a:bodyPr rtlCol="0">
            <a:normAutofit/>
          </a:bodyPr>
          <a:lstStyle>
            <a:lvl1pPr marL="0" indent="0">
              <a:buNone/>
              <a:defRPr sz="13700"/>
            </a:lvl1pPr>
            <a:lvl2pPr marL="1959422" indent="0">
              <a:buNone/>
              <a:defRPr sz="12000"/>
            </a:lvl2pPr>
            <a:lvl3pPr marL="3918844" indent="0">
              <a:buNone/>
              <a:defRPr sz="10300"/>
            </a:lvl3pPr>
            <a:lvl4pPr marL="5878266" indent="0">
              <a:buNone/>
              <a:defRPr sz="8600"/>
            </a:lvl4pPr>
            <a:lvl5pPr marL="7837688" indent="0">
              <a:buNone/>
              <a:defRPr sz="8600"/>
            </a:lvl5pPr>
            <a:lvl6pPr marL="9797110" indent="0">
              <a:buNone/>
              <a:defRPr sz="8600"/>
            </a:lvl6pPr>
            <a:lvl7pPr marL="11756532" indent="0">
              <a:buNone/>
              <a:defRPr sz="8600"/>
            </a:lvl7pPr>
            <a:lvl8pPr marL="13715954" indent="0">
              <a:buNone/>
              <a:defRPr sz="8600"/>
            </a:lvl8pPr>
            <a:lvl9pPr marL="15675376" indent="0">
              <a:buNone/>
              <a:defRPr sz="8600"/>
            </a:lvl9pPr>
          </a:lstStyle>
          <a:p>
            <a:pPr lvl="0"/>
            <a:endParaRPr lang="en-US" noProof="0"/>
          </a:p>
        </p:txBody>
      </p:sp>
      <p:sp>
        <p:nvSpPr>
          <p:cNvPr id="4" name="Text Placeholder 3"/>
          <p:cNvSpPr>
            <a:spLocks noGrp="1"/>
          </p:cNvSpPr>
          <p:nvPr>
            <p:ph type="body" sz="half" idx="2"/>
          </p:nvPr>
        </p:nvSpPr>
        <p:spPr>
          <a:xfrm>
            <a:off x="8065296" y="21469352"/>
            <a:ext cx="24688800" cy="3219448"/>
          </a:xfrm>
        </p:spPr>
        <p:txBody>
          <a:bodyPr/>
          <a:lstStyle>
            <a:lvl1pPr marL="0" indent="0">
              <a:buNone/>
              <a:defRPr sz="6000"/>
            </a:lvl1pPr>
            <a:lvl2pPr marL="1959422" indent="0">
              <a:buNone/>
              <a:defRPr sz="5100"/>
            </a:lvl2pPr>
            <a:lvl3pPr marL="3918844" indent="0">
              <a:buNone/>
              <a:defRPr sz="4300"/>
            </a:lvl3pPr>
            <a:lvl4pPr marL="5878266" indent="0">
              <a:buNone/>
              <a:defRPr sz="3900"/>
            </a:lvl4pPr>
            <a:lvl5pPr marL="7837688" indent="0">
              <a:buNone/>
              <a:defRPr sz="3900"/>
            </a:lvl5pPr>
            <a:lvl6pPr marL="9797110" indent="0">
              <a:buNone/>
              <a:defRPr sz="3900"/>
            </a:lvl6pPr>
            <a:lvl7pPr marL="11756532" indent="0">
              <a:buNone/>
              <a:defRPr sz="3900"/>
            </a:lvl7pPr>
            <a:lvl8pPr marL="13715954" indent="0">
              <a:buNone/>
              <a:defRPr sz="3900"/>
            </a:lvl8pPr>
            <a:lvl9pPr marL="15675376" indent="0">
              <a:buNone/>
              <a:defRPr sz="3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900BB08-3E5B-4EC8-8064-BB09739CF4A5}" type="datetimeFigureOut">
              <a:rPr lang="en-US"/>
              <a:pPr>
                <a:defRPr/>
              </a:pPr>
              <a:t>9/13/2017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6703E4E-B5D1-4808-8F32-E8CC56D64D1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057400" y="1098550"/>
            <a:ext cx="37033200" cy="4572000"/>
          </a:xfrm>
          <a:prstGeom prst="rect">
            <a:avLst/>
          </a:prstGeom>
          <a:noFill/>
          <a:ln w="9525">
            <a:noFill/>
            <a:miter lim="800000"/>
            <a:headEnd/>
            <a:tailEnd/>
          </a:ln>
        </p:spPr>
        <p:txBody>
          <a:bodyPr vert="horz" wrap="square" lIns="391884" tIns="195942" rIns="391884" bIns="195942"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057400" y="6400800"/>
            <a:ext cx="37033200" cy="18103850"/>
          </a:xfrm>
          <a:prstGeom prst="rect">
            <a:avLst/>
          </a:prstGeom>
          <a:noFill/>
          <a:ln w="9525">
            <a:noFill/>
            <a:miter lim="800000"/>
            <a:headEnd/>
            <a:tailEnd/>
          </a:ln>
        </p:spPr>
        <p:txBody>
          <a:bodyPr vert="horz" wrap="square" lIns="391884" tIns="195942" rIns="391884" bIns="1959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57400" y="25425400"/>
            <a:ext cx="9601200" cy="1460500"/>
          </a:xfrm>
          <a:prstGeom prst="rect">
            <a:avLst/>
          </a:prstGeom>
        </p:spPr>
        <p:txBody>
          <a:bodyPr vert="horz" lIns="391884" tIns="195942" rIns="391884" bIns="195942" rtlCol="0" anchor="ctr"/>
          <a:lstStyle>
            <a:lvl1pPr algn="l" defTabSz="3918844" fontAlgn="auto">
              <a:spcBef>
                <a:spcPts val="0"/>
              </a:spcBef>
              <a:spcAft>
                <a:spcPts val="0"/>
              </a:spcAft>
              <a:defRPr sz="5100">
                <a:solidFill>
                  <a:schemeClr val="tx1">
                    <a:tint val="75000"/>
                  </a:schemeClr>
                </a:solidFill>
                <a:latin typeface="+mn-lt"/>
              </a:defRPr>
            </a:lvl1pPr>
          </a:lstStyle>
          <a:p>
            <a:pPr>
              <a:defRPr/>
            </a:pPr>
            <a:fld id="{72C1CF53-9BBB-4EF9-8E3C-7485E971DBC3}" type="datetimeFigureOut">
              <a:rPr lang="en-US"/>
              <a:pPr>
                <a:defRPr/>
              </a:pPr>
              <a:t>9/13/2017</a:t>
            </a:fld>
            <a:endParaRPr lang="en-US"/>
          </a:p>
        </p:txBody>
      </p:sp>
      <p:sp>
        <p:nvSpPr>
          <p:cNvPr id="5" name="Footer Placeholder 4"/>
          <p:cNvSpPr>
            <a:spLocks noGrp="1"/>
          </p:cNvSpPr>
          <p:nvPr>
            <p:ph type="ftr" sz="quarter" idx="3"/>
          </p:nvPr>
        </p:nvSpPr>
        <p:spPr>
          <a:xfrm>
            <a:off x="14058900" y="25425400"/>
            <a:ext cx="13030200" cy="1460500"/>
          </a:xfrm>
          <a:prstGeom prst="rect">
            <a:avLst/>
          </a:prstGeom>
        </p:spPr>
        <p:txBody>
          <a:bodyPr vert="horz" lIns="391884" tIns="195942" rIns="391884" bIns="195942" rtlCol="0" anchor="ctr"/>
          <a:lstStyle>
            <a:lvl1pPr algn="ctr" defTabSz="3918844" fontAlgn="auto">
              <a:spcBef>
                <a:spcPts val="0"/>
              </a:spcBef>
              <a:spcAft>
                <a:spcPts val="0"/>
              </a:spcAft>
              <a:defRPr sz="51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29489400" y="25425400"/>
            <a:ext cx="9601200" cy="1460500"/>
          </a:xfrm>
          <a:prstGeom prst="rect">
            <a:avLst/>
          </a:prstGeom>
        </p:spPr>
        <p:txBody>
          <a:bodyPr vert="horz" lIns="391884" tIns="195942" rIns="391884" bIns="195942" rtlCol="0" anchor="ctr"/>
          <a:lstStyle>
            <a:lvl1pPr algn="r" defTabSz="3918844" fontAlgn="auto">
              <a:spcBef>
                <a:spcPts val="0"/>
              </a:spcBef>
              <a:spcAft>
                <a:spcPts val="0"/>
              </a:spcAft>
              <a:defRPr sz="5100">
                <a:solidFill>
                  <a:schemeClr val="tx1">
                    <a:tint val="75000"/>
                  </a:schemeClr>
                </a:solidFill>
                <a:latin typeface="+mn-lt"/>
              </a:defRPr>
            </a:lvl1pPr>
          </a:lstStyle>
          <a:p>
            <a:pPr>
              <a:defRPr/>
            </a:pPr>
            <a:fld id="{79FEAFEA-11E2-4812-B7E8-A3E472FDA415}"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3917950" rtl="0" eaLnBrk="0" fontAlgn="base" hangingPunct="0">
        <a:spcBef>
          <a:spcPct val="0"/>
        </a:spcBef>
        <a:spcAft>
          <a:spcPct val="0"/>
        </a:spcAft>
        <a:defRPr sz="18900" kern="1200">
          <a:solidFill>
            <a:schemeClr val="tx1"/>
          </a:solidFill>
          <a:latin typeface="+mj-lt"/>
          <a:ea typeface="+mj-ea"/>
          <a:cs typeface="+mj-cs"/>
        </a:defRPr>
      </a:lvl1pPr>
      <a:lvl2pPr algn="ctr" defTabSz="3917950" rtl="0" eaLnBrk="0" fontAlgn="base" hangingPunct="0">
        <a:spcBef>
          <a:spcPct val="0"/>
        </a:spcBef>
        <a:spcAft>
          <a:spcPct val="0"/>
        </a:spcAft>
        <a:defRPr sz="18900">
          <a:solidFill>
            <a:schemeClr val="tx1"/>
          </a:solidFill>
          <a:latin typeface="Calibri" pitchFamily="34" charset="0"/>
        </a:defRPr>
      </a:lvl2pPr>
      <a:lvl3pPr algn="ctr" defTabSz="3917950" rtl="0" eaLnBrk="0" fontAlgn="base" hangingPunct="0">
        <a:spcBef>
          <a:spcPct val="0"/>
        </a:spcBef>
        <a:spcAft>
          <a:spcPct val="0"/>
        </a:spcAft>
        <a:defRPr sz="18900">
          <a:solidFill>
            <a:schemeClr val="tx1"/>
          </a:solidFill>
          <a:latin typeface="Calibri" pitchFamily="34" charset="0"/>
        </a:defRPr>
      </a:lvl3pPr>
      <a:lvl4pPr algn="ctr" defTabSz="3917950" rtl="0" eaLnBrk="0" fontAlgn="base" hangingPunct="0">
        <a:spcBef>
          <a:spcPct val="0"/>
        </a:spcBef>
        <a:spcAft>
          <a:spcPct val="0"/>
        </a:spcAft>
        <a:defRPr sz="18900">
          <a:solidFill>
            <a:schemeClr val="tx1"/>
          </a:solidFill>
          <a:latin typeface="Calibri" pitchFamily="34" charset="0"/>
        </a:defRPr>
      </a:lvl4pPr>
      <a:lvl5pPr algn="ctr" defTabSz="3917950" rtl="0" eaLnBrk="0" fontAlgn="base" hangingPunct="0">
        <a:spcBef>
          <a:spcPct val="0"/>
        </a:spcBef>
        <a:spcAft>
          <a:spcPct val="0"/>
        </a:spcAft>
        <a:defRPr sz="18900">
          <a:solidFill>
            <a:schemeClr val="tx1"/>
          </a:solidFill>
          <a:latin typeface="Calibri" pitchFamily="34" charset="0"/>
        </a:defRPr>
      </a:lvl5pPr>
      <a:lvl6pPr marL="457200" algn="ctr" defTabSz="3917950" rtl="0" fontAlgn="base">
        <a:spcBef>
          <a:spcPct val="0"/>
        </a:spcBef>
        <a:spcAft>
          <a:spcPct val="0"/>
        </a:spcAft>
        <a:defRPr sz="18900">
          <a:solidFill>
            <a:schemeClr val="tx1"/>
          </a:solidFill>
          <a:latin typeface="Calibri" pitchFamily="34" charset="0"/>
        </a:defRPr>
      </a:lvl6pPr>
      <a:lvl7pPr marL="914400" algn="ctr" defTabSz="3917950" rtl="0" fontAlgn="base">
        <a:spcBef>
          <a:spcPct val="0"/>
        </a:spcBef>
        <a:spcAft>
          <a:spcPct val="0"/>
        </a:spcAft>
        <a:defRPr sz="18900">
          <a:solidFill>
            <a:schemeClr val="tx1"/>
          </a:solidFill>
          <a:latin typeface="Calibri" pitchFamily="34" charset="0"/>
        </a:defRPr>
      </a:lvl7pPr>
      <a:lvl8pPr marL="1371600" algn="ctr" defTabSz="3917950" rtl="0" fontAlgn="base">
        <a:spcBef>
          <a:spcPct val="0"/>
        </a:spcBef>
        <a:spcAft>
          <a:spcPct val="0"/>
        </a:spcAft>
        <a:defRPr sz="18900">
          <a:solidFill>
            <a:schemeClr val="tx1"/>
          </a:solidFill>
          <a:latin typeface="Calibri" pitchFamily="34" charset="0"/>
        </a:defRPr>
      </a:lvl8pPr>
      <a:lvl9pPr marL="1828800" algn="ctr" defTabSz="3917950" rtl="0" fontAlgn="base">
        <a:spcBef>
          <a:spcPct val="0"/>
        </a:spcBef>
        <a:spcAft>
          <a:spcPct val="0"/>
        </a:spcAft>
        <a:defRPr sz="18900">
          <a:solidFill>
            <a:schemeClr val="tx1"/>
          </a:solidFill>
          <a:latin typeface="Calibri" pitchFamily="34" charset="0"/>
        </a:defRPr>
      </a:lvl9pPr>
    </p:titleStyle>
    <p:bodyStyle>
      <a:lvl1pPr marL="347663" indent="-347663" algn="l" defTabSz="3917950" rtl="0" eaLnBrk="0" fontAlgn="base" hangingPunct="0">
        <a:spcBef>
          <a:spcPct val="20000"/>
        </a:spcBef>
        <a:spcAft>
          <a:spcPct val="0"/>
        </a:spcAft>
        <a:buFont typeface="Arial" charset="0"/>
        <a:buChar char="•"/>
        <a:defRPr sz="2800" kern="1200">
          <a:solidFill>
            <a:srgbClr val="262626"/>
          </a:solidFill>
          <a:latin typeface="+mn-lt"/>
          <a:ea typeface="+mn-ea"/>
          <a:cs typeface="+mn-cs"/>
        </a:defRPr>
      </a:lvl1pPr>
      <a:lvl2pPr marL="739775" indent="-347663" algn="l" defTabSz="3917950" rtl="0" eaLnBrk="0" fontAlgn="base" hangingPunct="0">
        <a:spcBef>
          <a:spcPct val="20000"/>
        </a:spcBef>
        <a:spcAft>
          <a:spcPct val="0"/>
        </a:spcAft>
        <a:buFont typeface="Arial" charset="0"/>
        <a:buChar char="–"/>
        <a:defRPr sz="2800" kern="1200">
          <a:solidFill>
            <a:srgbClr val="262626"/>
          </a:solidFill>
          <a:latin typeface="+mn-lt"/>
          <a:ea typeface="+mn-ea"/>
          <a:cs typeface="+mn-cs"/>
        </a:defRPr>
      </a:lvl2pPr>
      <a:lvl3pPr marL="1044575" indent="-304800" algn="l" defTabSz="3917950" rtl="0" eaLnBrk="0" fontAlgn="base" hangingPunct="0">
        <a:spcBef>
          <a:spcPct val="20000"/>
        </a:spcBef>
        <a:spcAft>
          <a:spcPct val="0"/>
        </a:spcAft>
        <a:buFont typeface="Arial" charset="0"/>
        <a:buChar char="•"/>
        <a:defRPr sz="2800" kern="1200">
          <a:solidFill>
            <a:srgbClr val="262626"/>
          </a:solidFill>
          <a:latin typeface="+mn-lt"/>
          <a:ea typeface="+mn-ea"/>
          <a:cs typeface="+mn-cs"/>
        </a:defRPr>
      </a:lvl3pPr>
      <a:lvl4pPr marL="1393825" indent="-349250" algn="l" defTabSz="3917950" rtl="0" eaLnBrk="0" fontAlgn="base" hangingPunct="0">
        <a:spcBef>
          <a:spcPct val="20000"/>
        </a:spcBef>
        <a:spcAft>
          <a:spcPct val="0"/>
        </a:spcAft>
        <a:buFont typeface="Arial" charset="0"/>
        <a:buChar char="–"/>
        <a:defRPr sz="2800" kern="1200">
          <a:solidFill>
            <a:srgbClr val="262626"/>
          </a:solidFill>
          <a:latin typeface="+mn-lt"/>
          <a:ea typeface="+mn-ea"/>
          <a:cs typeface="+mn-cs"/>
        </a:defRPr>
      </a:lvl4pPr>
      <a:lvl5pPr marL="1698625" indent="-304800" algn="l" defTabSz="3917950" rtl="0" eaLnBrk="0" fontAlgn="base" hangingPunct="0">
        <a:spcBef>
          <a:spcPct val="20000"/>
        </a:spcBef>
        <a:spcAft>
          <a:spcPct val="0"/>
        </a:spcAft>
        <a:buFont typeface="Arial" charset="0"/>
        <a:buChar char="»"/>
        <a:defRPr sz="2800" kern="1200">
          <a:solidFill>
            <a:srgbClr val="262626"/>
          </a:solidFill>
          <a:latin typeface="+mn-lt"/>
          <a:ea typeface="+mn-ea"/>
          <a:cs typeface="+mn-cs"/>
        </a:defRPr>
      </a:lvl5pPr>
      <a:lvl6pPr marL="10776821" indent="-979711" algn="l" defTabSz="3918844" rtl="0" eaLnBrk="1" latinLnBrk="0" hangingPunct="1">
        <a:spcBef>
          <a:spcPct val="20000"/>
        </a:spcBef>
        <a:buFont typeface="Arial" pitchFamily="34" charset="0"/>
        <a:buChar char="•"/>
        <a:defRPr sz="8600" kern="1200">
          <a:solidFill>
            <a:schemeClr val="tx1"/>
          </a:solidFill>
          <a:latin typeface="+mn-lt"/>
          <a:ea typeface="+mn-ea"/>
          <a:cs typeface="+mn-cs"/>
        </a:defRPr>
      </a:lvl6pPr>
      <a:lvl7pPr marL="12736243" indent="-979711" algn="l" defTabSz="3918844" rtl="0" eaLnBrk="1" latinLnBrk="0" hangingPunct="1">
        <a:spcBef>
          <a:spcPct val="20000"/>
        </a:spcBef>
        <a:buFont typeface="Arial" pitchFamily="34" charset="0"/>
        <a:buChar char="•"/>
        <a:defRPr sz="8600" kern="1200">
          <a:solidFill>
            <a:schemeClr val="tx1"/>
          </a:solidFill>
          <a:latin typeface="+mn-lt"/>
          <a:ea typeface="+mn-ea"/>
          <a:cs typeface="+mn-cs"/>
        </a:defRPr>
      </a:lvl7pPr>
      <a:lvl8pPr marL="14695665" indent="-979711" algn="l" defTabSz="3918844" rtl="0" eaLnBrk="1" latinLnBrk="0" hangingPunct="1">
        <a:spcBef>
          <a:spcPct val="20000"/>
        </a:spcBef>
        <a:buFont typeface="Arial" pitchFamily="34" charset="0"/>
        <a:buChar char="•"/>
        <a:defRPr sz="8600" kern="1200">
          <a:solidFill>
            <a:schemeClr val="tx1"/>
          </a:solidFill>
          <a:latin typeface="+mn-lt"/>
          <a:ea typeface="+mn-ea"/>
          <a:cs typeface="+mn-cs"/>
        </a:defRPr>
      </a:lvl8pPr>
      <a:lvl9pPr marL="16655087" indent="-979711" algn="l" defTabSz="3918844" rtl="0" eaLnBrk="1" latinLnBrk="0" hangingPunct="1">
        <a:spcBef>
          <a:spcPct val="20000"/>
        </a:spcBef>
        <a:buFont typeface="Arial" pitchFamily="34" charset="0"/>
        <a:buChar char="•"/>
        <a:defRPr sz="8600" kern="1200">
          <a:solidFill>
            <a:schemeClr val="tx1"/>
          </a:solidFill>
          <a:latin typeface="+mn-lt"/>
          <a:ea typeface="+mn-ea"/>
          <a:cs typeface="+mn-cs"/>
        </a:defRPr>
      </a:lvl9pPr>
    </p:bodyStyle>
    <p:otherStyle>
      <a:defPPr>
        <a:defRPr lang="en-US"/>
      </a:defPPr>
      <a:lvl1pPr marL="0" algn="l" defTabSz="3918844" rtl="0" eaLnBrk="1" latinLnBrk="0" hangingPunct="1">
        <a:defRPr sz="7700" kern="1200">
          <a:solidFill>
            <a:schemeClr val="tx1"/>
          </a:solidFill>
          <a:latin typeface="+mn-lt"/>
          <a:ea typeface="+mn-ea"/>
          <a:cs typeface="+mn-cs"/>
        </a:defRPr>
      </a:lvl1pPr>
      <a:lvl2pPr marL="1959422" algn="l" defTabSz="3918844" rtl="0" eaLnBrk="1" latinLnBrk="0" hangingPunct="1">
        <a:defRPr sz="7700" kern="1200">
          <a:solidFill>
            <a:schemeClr val="tx1"/>
          </a:solidFill>
          <a:latin typeface="+mn-lt"/>
          <a:ea typeface="+mn-ea"/>
          <a:cs typeface="+mn-cs"/>
        </a:defRPr>
      </a:lvl2pPr>
      <a:lvl3pPr marL="3918844" algn="l" defTabSz="3918844" rtl="0" eaLnBrk="1" latinLnBrk="0" hangingPunct="1">
        <a:defRPr sz="7700" kern="1200">
          <a:solidFill>
            <a:schemeClr val="tx1"/>
          </a:solidFill>
          <a:latin typeface="+mn-lt"/>
          <a:ea typeface="+mn-ea"/>
          <a:cs typeface="+mn-cs"/>
        </a:defRPr>
      </a:lvl3pPr>
      <a:lvl4pPr marL="5878266" algn="l" defTabSz="3918844" rtl="0" eaLnBrk="1" latinLnBrk="0" hangingPunct="1">
        <a:defRPr sz="7700" kern="1200">
          <a:solidFill>
            <a:schemeClr val="tx1"/>
          </a:solidFill>
          <a:latin typeface="+mn-lt"/>
          <a:ea typeface="+mn-ea"/>
          <a:cs typeface="+mn-cs"/>
        </a:defRPr>
      </a:lvl4pPr>
      <a:lvl5pPr marL="7837688" algn="l" defTabSz="3918844" rtl="0" eaLnBrk="1" latinLnBrk="0" hangingPunct="1">
        <a:defRPr sz="7700" kern="1200">
          <a:solidFill>
            <a:schemeClr val="tx1"/>
          </a:solidFill>
          <a:latin typeface="+mn-lt"/>
          <a:ea typeface="+mn-ea"/>
          <a:cs typeface="+mn-cs"/>
        </a:defRPr>
      </a:lvl5pPr>
      <a:lvl6pPr marL="9797110" algn="l" defTabSz="3918844" rtl="0" eaLnBrk="1" latinLnBrk="0" hangingPunct="1">
        <a:defRPr sz="7700" kern="1200">
          <a:solidFill>
            <a:schemeClr val="tx1"/>
          </a:solidFill>
          <a:latin typeface="+mn-lt"/>
          <a:ea typeface="+mn-ea"/>
          <a:cs typeface="+mn-cs"/>
        </a:defRPr>
      </a:lvl6pPr>
      <a:lvl7pPr marL="11756532" algn="l" defTabSz="3918844" rtl="0" eaLnBrk="1" latinLnBrk="0" hangingPunct="1">
        <a:defRPr sz="7700" kern="1200">
          <a:solidFill>
            <a:schemeClr val="tx1"/>
          </a:solidFill>
          <a:latin typeface="+mn-lt"/>
          <a:ea typeface="+mn-ea"/>
          <a:cs typeface="+mn-cs"/>
        </a:defRPr>
      </a:lvl7pPr>
      <a:lvl8pPr marL="13715954" algn="l" defTabSz="3918844" rtl="0" eaLnBrk="1" latinLnBrk="0" hangingPunct="1">
        <a:defRPr sz="7700" kern="1200">
          <a:solidFill>
            <a:schemeClr val="tx1"/>
          </a:solidFill>
          <a:latin typeface="+mn-lt"/>
          <a:ea typeface="+mn-ea"/>
          <a:cs typeface="+mn-cs"/>
        </a:defRPr>
      </a:lvl8pPr>
      <a:lvl9pPr marL="15675376" algn="l" defTabSz="3918844" rtl="0" eaLnBrk="1" latinLnBrk="0" hangingPunct="1">
        <a:defRPr sz="7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chart" Target="../charts/chart3.xml"/><Relationship Id="rId3" Type="http://schemas.openxmlformats.org/officeDocument/2006/relationships/notesSlide" Target="../notesSlides/notesSlide1.xml"/><Relationship Id="rId7" Type="http://schemas.openxmlformats.org/officeDocument/2006/relationships/oleObject" Target="../embeddings/oleObject1.bin"/><Relationship Id="rId12"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hyperlink" Target="mailto:Robert.e.bodenheimer@vanderbilt.edu" TargetMode="External"/><Relationship Id="rId11" Type="http://schemas.openxmlformats.org/officeDocument/2006/relationships/chart" Target="../charts/chart2.xml"/><Relationship Id="rId5" Type="http://schemas.openxmlformats.org/officeDocument/2006/relationships/hyperlink" Target="mailto:richard.a.paris@vanderbilt.edu" TargetMode="External"/><Relationship Id="rId15" Type="http://schemas.openxmlformats.org/officeDocument/2006/relationships/image" Target="../media/image4.png"/><Relationship Id="rId10" Type="http://schemas.openxmlformats.org/officeDocument/2006/relationships/chart" Target="../charts/chart1.xml"/><Relationship Id="rId4" Type="http://schemas.openxmlformats.org/officeDocument/2006/relationships/hyperlink" Target="mailto:yuzhou.huang@vanderbilt.edu" TargetMode="External"/><Relationship Id="rId9" Type="http://schemas.openxmlformats.org/officeDocument/2006/relationships/image" Target="../media/image2.jpg"/><Relationship Id="rId1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2">
                <a:gamma/>
                <a:shade val="46275"/>
                <a:invGamma/>
              </a:schemeClr>
            </a:gs>
          </a:gsLst>
          <a:lin ang="5400000" scaled="1"/>
        </a:gradFill>
        <a:effectLst/>
      </p:bgPr>
    </p:bg>
    <p:spTree>
      <p:nvGrpSpPr>
        <p:cNvPr id="1" name=""/>
        <p:cNvGrpSpPr/>
        <p:nvPr/>
      </p:nvGrpSpPr>
      <p:grpSpPr>
        <a:xfrm>
          <a:off x="0" y="0"/>
          <a:ext cx="0" cy="0"/>
          <a:chOff x="0" y="0"/>
          <a:chExt cx="0" cy="0"/>
        </a:xfrm>
      </p:grpSpPr>
      <p:sp>
        <p:nvSpPr>
          <p:cNvPr id="14339" name="Rounded Rectangle 3"/>
          <p:cNvSpPr>
            <a:spLocks noChangeArrowheads="1"/>
          </p:cNvSpPr>
          <p:nvPr/>
        </p:nvSpPr>
        <p:spPr bwMode="auto">
          <a:xfrm>
            <a:off x="2971800" y="304800"/>
            <a:ext cx="35052000" cy="4953000"/>
          </a:xfrm>
          <a:prstGeom prst="roundRect">
            <a:avLst>
              <a:gd name="adj" fmla="val 16667"/>
            </a:avLst>
          </a:prstGeom>
          <a:solidFill>
            <a:schemeClr val="tx1"/>
          </a:solidFill>
          <a:ln w="25400" algn="ctr">
            <a:solidFill>
              <a:srgbClr val="0D0D0D"/>
            </a:solidFill>
            <a:round/>
            <a:headEnd/>
            <a:tailEnd/>
          </a:ln>
        </p:spPr>
        <p:txBody>
          <a:bodyPr lIns="0" tIns="0" rIns="0" bIns="0"/>
          <a:lstStyle/>
          <a:p>
            <a:pPr algn="ctr"/>
            <a:r>
              <a:rPr lang="en-US" sz="7200" dirty="0">
                <a:solidFill>
                  <a:schemeClr val="bg1"/>
                </a:solidFill>
              </a:rPr>
              <a:t>Locomotion Methods for Mobile Virtual Reality using Samsung Gear VR</a:t>
            </a:r>
            <a:endParaRPr lang="en-US" sz="7200" dirty="0">
              <a:solidFill>
                <a:schemeClr val="bg1"/>
              </a:solidFill>
              <a:latin typeface="Calibri" pitchFamily="34" charset="0"/>
            </a:endParaRPr>
          </a:p>
        </p:txBody>
      </p:sp>
      <p:sp>
        <p:nvSpPr>
          <p:cNvPr id="14350" name="Text Placeholder 16"/>
          <p:cNvSpPr>
            <a:spLocks/>
          </p:cNvSpPr>
          <p:nvPr/>
        </p:nvSpPr>
        <p:spPr bwMode="auto">
          <a:xfrm>
            <a:off x="29489400" y="17945100"/>
            <a:ext cx="10287000" cy="4991100"/>
          </a:xfrm>
          <a:prstGeom prst="rect">
            <a:avLst/>
          </a:prstGeom>
          <a:noFill/>
          <a:ln w="9525">
            <a:noFill/>
            <a:miter lim="800000"/>
            <a:headEnd/>
            <a:tailEnd/>
          </a:ln>
        </p:spPr>
        <p:txBody>
          <a:bodyPr lIns="182880" tIns="195942" rIns="182880" bIns="195942"/>
          <a:lstStyle/>
          <a:p>
            <a:pPr>
              <a:spcBef>
                <a:spcPct val="20000"/>
              </a:spcBef>
            </a:pPr>
            <a:endParaRPr lang="en-US" sz="3200" dirty="0">
              <a:solidFill>
                <a:srgbClr val="262626"/>
              </a:solidFill>
              <a:latin typeface="Calibri" pitchFamily="34" charset="0"/>
            </a:endParaRPr>
          </a:p>
        </p:txBody>
      </p:sp>
      <p:sp>
        <p:nvSpPr>
          <p:cNvPr id="14351" name="Text Box 17"/>
          <p:cNvSpPr txBox="1">
            <a:spLocks noChangeArrowheads="1"/>
          </p:cNvSpPr>
          <p:nvPr/>
        </p:nvSpPr>
        <p:spPr bwMode="auto">
          <a:xfrm>
            <a:off x="9525000" y="2133600"/>
            <a:ext cx="22936200" cy="1265238"/>
          </a:xfrm>
          <a:prstGeom prst="rect">
            <a:avLst/>
          </a:prstGeom>
          <a:noFill/>
          <a:ln w="9525">
            <a:noFill/>
            <a:miter lim="800000"/>
            <a:headEnd/>
            <a:tailEnd/>
          </a:ln>
        </p:spPr>
        <p:txBody>
          <a:bodyPr>
            <a:spAutoFit/>
          </a:bodyPr>
          <a:lstStyle/>
          <a:p>
            <a:pPr defTabSz="914400">
              <a:spcBef>
                <a:spcPct val="50000"/>
              </a:spcBef>
            </a:pPr>
            <a:endParaRPr lang="en-US"/>
          </a:p>
        </p:txBody>
      </p:sp>
      <p:graphicFrame>
        <p:nvGraphicFramePr>
          <p:cNvPr id="14366" name="Group 30"/>
          <p:cNvGraphicFramePr>
            <a:graphicFrameLocks noGrp="1"/>
          </p:cNvGraphicFramePr>
          <p:nvPr>
            <p:extLst>
              <p:ext uri="{D42A27DB-BD31-4B8C-83A1-F6EECF244321}">
                <p14:modId xmlns:p14="http://schemas.microsoft.com/office/powerpoint/2010/main" val="3855482129"/>
              </p:ext>
            </p:extLst>
          </p:nvPr>
        </p:nvGraphicFramePr>
        <p:xfrm>
          <a:off x="8039100" y="2401824"/>
          <a:ext cx="24117300" cy="2209800"/>
        </p:xfrm>
        <a:graphic>
          <a:graphicData uri="http://schemas.openxmlformats.org/drawingml/2006/table">
            <a:tbl>
              <a:tblPr/>
              <a:tblGrid>
                <a:gridCol w="8039100">
                  <a:extLst>
                    <a:ext uri="{9D8B030D-6E8A-4147-A177-3AD203B41FA5}">
                      <a16:colId xmlns:a16="http://schemas.microsoft.com/office/drawing/2014/main" val="20000"/>
                    </a:ext>
                  </a:extLst>
                </a:gridCol>
                <a:gridCol w="8039100">
                  <a:extLst>
                    <a:ext uri="{9D8B030D-6E8A-4147-A177-3AD203B41FA5}">
                      <a16:colId xmlns:a16="http://schemas.microsoft.com/office/drawing/2014/main" val="20001"/>
                    </a:ext>
                  </a:extLst>
                </a:gridCol>
                <a:gridCol w="8039100">
                  <a:extLst>
                    <a:ext uri="{9D8B030D-6E8A-4147-A177-3AD203B41FA5}">
                      <a16:colId xmlns:a16="http://schemas.microsoft.com/office/drawing/2014/main" val="20002"/>
                    </a:ext>
                  </a:extLst>
                </a:gridCol>
              </a:tblGrid>
              <a:tr h="2209800">
                <a:tc>
                  <a:txBody>
                    <a:bodyPr/>
                    <a:lstStyle/>
                    <a:p>
                      <a:pPr marL="0" marR="0" lvl="0" indent="0" algn="ctr" defTabSz="3917950" rtl="0" eaLnBrk="0" fontAlgn="base" latinLnBrk="0" hangingPunct="0">
                        <a:lnSpc>
                          <a:spcPct val="100000"/>
                        </a:lnSpc>
                        <a:spcBef>
                          <a:spcPct val="20000"/>
                        </a:spcBef>
                        <a:spcAft>
                          <a:spcPct val="0"/>
                        </a:spcAft>
                        <a:buClrTx/>
                        <a:buSzTx/>
                        <a:buFont typeface="Arial" charset="0"/>
                        <a:buNone/>
                        <a:tabLst/>
                      </a:pPr>
                      <a:r>
                        <a:rPr kumimoji="0" lang="en-US" sz="3200" b="1" i="0" u="none" strike="noStrike" cap="none" normalizeH="0" baseline="0" dirty="0">
                          <a:ln>
                            <a:noFill/>
                          </a:ln>
                          <a:solidFill>
                            <a:srgbClr val="262626"/>
                          </a:solidFill>
                          <a:effectLst/>
                          <a:latin typeface="Calibri" pitchFamily="34" charset="0"/>
                        </a:rPr>
                        <a:t>Yuzhou Huang</a:t>
                      </a:r>
                    </a:p>
                    <a:p>
                      <a:pPr marL="0" marR="0" lvl="0" indent="0" algn="ctr" defTabSz="391795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dirty="0">
                          <a:ln>
                            <a:noFill/>
                          </a:ln>
                          <a:solidFill>
                            <a:srgbClr val="262626"/>
                          </a:solidFill>
                          <a:effectLst/>
                          <a:latin typeface="Calibri" pitchFamily="34" charset="0"/>
                        </a:rPr>
                        <a:t>Electrical Engr. &amp; Computer Science</a:t>
                      </a:r>
                    </a:p>
                    <a:p>
                      <a:pPr marL="0" marR="0" lvl="0" indent="0" algn="ctr" defTabSz="391795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dirty="0">
                          <a:ln>
                            <a:noFill/>
                          </a:ln>
                          <a:solidFill>
                            <a:srgbClr val="262626"/>
                          </a:solidFill>
                          <a:effectLst/>
                          <a:latin typeface="Calibri" pitchFamily="34" charset="0"/>
                        </a:rPr>
                        <a:t>Vanderbilt University</a:t>
                      </a:r>
                    </a:p>
                    <a:p>
                      <a:pPr marL="0" marR="0" lvl="0" indent="0" algn="ctr" defTabSz="391795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dirty="0">
                          <a:ln>
                            <a:noFill/>
                          </a:ln>
                          <a:solidFill>
                            <a:srgbClr val="262626"/>
                          </a:solidFill>
                          <a:effectLst/>
                          <a:latin typeface="Calibri" pitchFamily="34" charset="0"/>
                          <a:hlinkClick r:id="rId4"/>
                        </a:rPr>
                        <a:t>yuzhou.huang@vanderbilt.edu</a:t>
                      </a:r>
                      <a:endParaRPr kumimoji="0" lang="en-US" sz="2800" b="0" i="0" u="none" strike="noStrike" cap="none" normalizeH="0" baseline="0" dirty="0">
                        <a:ln>
                          <a:noFill/>
                        </a:ln>
                        <a:solidFill>
                          <a:srgbClr val="262626"/>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917950" rtl="0" eaLnBrk="0" fontAlgn="base" latinLnBrk="0" hangingPunct="0">
                        <a:lnSpc>
                          <a:spcPct val="100000"/>
                        </a:lnSpc>
                        <a:spcBef>
                          <a:spcPct val="20000"/>
                        </a:spcBef>
                        <a:spcAft>
                          <a:spcPct val="0"/>
                        </a:spcAft>
                        <a:buClrTx/>
                        <a:buSzTx/>
                        <a:buFont typeface="Arial" charset="0"/>
                        <a:buNone/>
                        <a:tabLst/>
                      </a:pPr>
                      <a:r>
                        <a:rPr kumimoji="0" lang="en-US" sz="2800" b="1" i="0" u="none" strike="noStrike" cap="none" normalizeH="0" baseline="0" dirty="0">
                          <a:ln>
                            <a:noFill/>
                          </a:ln>
                          <a:solidFill>
                            <a:srgbClr val="262626"/>
                          </a:solidFill>
                          <a:effectLst/>
                          <a:latin typeface="Calibri" pitchFamily="34" charset="0"/>
                        </a:rPr>
                        <a:t>Richard Paris</a:t>
                      </a:r>
                    </a:p>
                    <a:p>
                      <a:pPr marL="0" marR="0" lvl="0" indent="0" algn="ctr" defTabSz="391795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dirty="0">
                          <a:ln>
                            <a:noFill/>
                          </a:ln>
                          <a:solidFill>
                            <a:srgbClr val="262626"/>
                          </a:solidFill>
                          <a:effectLst/>
                          <a:latin typeface="Calibri" pitchFamily="34" charset="0"/>
                        </a:rPr>
                        <a:t>Electrical Engr. &amp; Computer Science</a:t>
                      </a:r>
                    </a:p>
                    <a:p>
                      <a:pPr marL="0" marR="0" lvl="0" indent="0" algn="ctr" defTabSz="391795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dirty="0">
                          <a:ln>
                            <a:noFill/>
                          </a:ln>
                          <a:solidFill>
                            <a:srgbClr val="262626"/>
                          </a:solidFill>
                          <a:effectLst/>
                          <a:latin typeface="Calibri" pitchFamily="34" charset="0"/>
                        </a:rPr>
                        <a:t>Vanderbilt University</a:t>
                      </a:r>
                    </a:p>
                    <a:p>
                      <a:pPr marL="0" marR="0" lvl="0" indent="0" algn="ctr" defTabSz="391795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dirty="0">
                          <a:ln>
                            <a:noFill/>
                          </a:ln>
                          <a:solidFill>
                            <a:srgbClr val="262626"/>
                          </a:solidFill>
                          <a:effectLst/>
                          <a:latin typeface="Calibri" pitchFamily="34" charset="0"/>
                          <a:hlinkClick r:id="rId5"/>
                        </a:rPr>
                        <a:t>richard.a.paris@vanderbilt.edu</a:t>
                      </a:r>
                      <a:r>
                        <a:rPr kumimoji="0" lang="en-US" sz="2800" b="0" i="0" u="none" strike="noStrike" cap="none" normalizeH="0" baseline="0" dirty="0">
                          <a:ln>
                            <a:noFill/>
                          </a:ln>
                          <a:solidFill>
                            <a:srgbClr val="262626"/>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917950" rtl="0" eaLnBrk="0" fontAlgn="base" latinLnBrk="0" hangingPunct="0">
                        <a:lnSpc>
                          <a:spcPct val="100000"/>
                        </a:lnSpc>
                        <a:spcBef>
                          <a:spcPct val="20000"/>
                        </a:spcBef>
                        <a:spcAft>
                          <a:spcPct val="0"/>
                        </a:spcAft>
                        <a:buClrTx/>
                        <a:buSzTx/>
                        <a:buFont typeface="Arial" charset="0"/>
                        <a:buNone/>
                        <a:tabLst/>
                      </a:pPr>
                      <a:r>
                        <a:rPr kumimoji="0" lang="en-US" sz="3200" b="1" i="0" u="none" strike="noStrike" cap="none" normalizeH="0" baseline="0" dirty="0">
                          <a:ln>
                            <a:noFill/>
                          </a:ln>
                          <a:solidFill>
                            <a:srgbClr val="262626"/>
                          </a:solidFill>
                          <a:effectLst/>
                          <a:latin typeface="Calibri" pitchFamily="34" charset="0"/>
                        </a:rPr>
                        <a:t>Bobby </a:t>
                      </a:r>
                      <a:r>
                        <a:rPr kumimoji="0" lang="en-US" sz="3200" b="1" i="0" u="none" strike="noStrike" cap="none" normalizeH="0" baseline="0" dirty="0" err="1">
                          <a:ln>
                            <a:noFill/>
                          </a:ln>
                          <a:solidFill>
                            <a:srgbClr val="262626"/>
                          </a:solidFill>
                          <a:effectLst/>
                          <a:latin typeface="Calibri" pitchFamily="34" charset="0"/>
                        </a:rPr>
                        <a:t>Bodenheimer</a:t>
                      </a:r>
                      <a:endParaRPr kumimoji="0" lang="en-US" sz="3200" b="1" i="0" u="none" strike="noStrike" cap="none" normalizeH="0" baseline="0" dirty="0">
                        <a:ln>
                          <a:noFill/>
                        </a:ln>
                        <a:solidFill>
                          <a:srgbClr val="262626"/>
                        </a:solidFill>
                        <a:effectLst/>
                        <a:latin typeface="Calibri" pitchFamily="34" charset="0"/>
                      </a:endParaRPr>
                    </a:p>
                    <a:p>
                      <a:pPr marL="0" marR="0" lvl="0" indent="0" algn="ctr" defTabSz="391795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dirty="0">
                          <a:ln>
                            <a:noFill/>
                          </a:ln>
                          <a:solidFill>
                            <a:srgbClr val="262626"/>
                          </a:solidFill>
                          <a:effectLst/>
                          <a:latin typeface="Calibri" pitchFamily="34" charset="0"/>
                        </a:rPr>
                        <a:t>Electrical Engr. &amp; Computer Science</a:t>
                      </a:r>
                    </a:p>
                    <a:p>
                      <a:pPr marL="0" marR="0" lvl="0" indent="0" algn="ctr" defTabSz="391795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dirty="0">
                          <a:ln>
                            <a:noFill/>
                          </a:ln>
                          <a:solidFill>
                            <a:srgbClr val="262626"/>
                          </a:solidFill>
                          <a:effectLst/>
                          <a:latin typeface="Calibri" pitchFamily="34" charset="0"/>
                        </a:rPr>
                        <a:t>Vanderbilt University</a:t>
                      </a:r>
                    </a:p>
                    <a:p>
                      <a:pPr marL="0" marR="0" lvl="0" indent="0" algn="ctr" defTabSz="391795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dirty="0">
                          <a:ln>
                            <a:noFill/>
                          </a:ln>
                          <a:solidFill>
                            <a:srgbClr val="262626"/>
                          </a:solidFill>
                          <a:effectLst/>
                          <a:latin typeface="Calibri" pitchFamily="34" charset="0"/>
                          <a:hlinkClick r:id="rId6"/>
                        </a:rPr>
                        <a:t>robert.e.bodenheimer@vanderbilt.edu</a:t>
                      </a:r>
                      <a:endParaRPr kumimoji="0" lang="en-US" sz="2800" b="0" i="0" u="none" strike="noStrike" cap="none" normalizeH="0" baseline="0" dirty="0">
                        <a:ln>
                          <a:noFill/>
                        </a:ln>
                        <a:solidFill>
                          <a:srgbClr val="262626"/>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 name="Text Placeholder 16"/>
          <p:cNvSpPr>
            <a:spLocks/>
          </p:cNvSpPr>
          <p:nvPr/>
        </p:nvSpPr>
        <p:spPr bwMode="auto">
          <a:xfrm>
            <a:off x="29489400" y="6781800"/>
            <a:ext cx="10287000" cy="8915400"/>
          </a:xfrm>
          <a:prstGeom prst="rect">
            <a:avLst/>
          </a:prstGeom>
          <a:noFill/>
          <a:ln w="9525">
            <a:noFill/>
            <a:miter lim="800000"/>
            <a:headEnd/>
            <a:tailEnd/>
          </a:ln>
        </p:spPr>
        <p:txBody>
          <a:bodyPr lIns="182880" tIns="195942" rIns="182880" bIns="195942"/>
          <a:lstStyle/>
          <a:p>
            <a:pPr>
              <a:spcBef>
                <a:spcPct val="20000"/>
              </a:spcBef>
            </a:pPr>
            <a:endParaRPr lang="en-US" sz="3200" dirty="0">
              <a:solidFill>
                <a:srgbClr val="262626"/>
              </a:solidFill>
              <a:latin typeface="Calibri" pitchFamily="34" charset="0"/>
            </a:endParaRPr>
          </a:p>
        </p:txBody>
      </p:sp>
      <p:sp>
        <p:nvSpPr>
          <p:cNvPr id="19" name="Rounded Rectangle 18"/>
          <p:cNvSpPr>
            <a:spLocks noChangeArrowheads="1"/>
          </p:cNvSpPr>
          <p:nvPr/>
        </p:nvSpPr>
        <p:spPr bwMode="auto">
          <a:xfrm>
            <a:off x="14173200" y="5501641"/>
            <a:ext cx="14478000" cy="19949160"/>
          </a:xfrm>
          <a:prstGeom prst="roundRect">
            <a:avLst>
              <a:gd name="adj" fmla="val 2579"/>
            </a:avLst>
          </a:prstGeom>
          <a:solidFill>
            <a:schemeClr val="tx1"/>
          </a:solidFill>
          <a:ln w="25400" algn="ctr">
            <a:solidFill>
              <a:srgbClr val="0D0D0D"/>
            </a:solidFill>
            <a:round/>
            <a:headEnd/>
            <a:tailEnd/>
          </a:ln>
          <a:effectLst>
            <a:outerShdw dist="139700" dir="2700000" algn="tl" rotWithShape="0">
              <a:srgbClr val="000000">
                <a:alpha val="39999"/>
              </a:srgbClr>
            </a:outerShdw>
          </a:effectLst>
        </p:spPr>
        <p:txBody>
          <a:bodyPr/>
          <a:lstStyle/>
          <a:p>
            <a:pPr indent="284163" defTabSz="3918844" fontAlgn="auto">
              <a:spcBef>
                <a:spcPts val="0"/>
              </a:spcBef>
              <a:spcAft>
                <a:spcPts val="0"/>
              </a:spcAft>
              <a:defRPr/>
            </a:pPr>
            <a:endParaRPr lang="en-US" sz="4800" b="1" dirty="0">
              <a:solidFill>
                <a:schemeClr val="bg1">
                  <a:lumMod val="75000"/>
                  <a:lumOff val="25000"/>
                </a:schemeClr>
              </a:solidFill>
              <a:effectLst>
                <a:outerShdw blurRad="50800" dist="38100" dir="2700000" algn="tl" rotWithShape="0">
                  <a:prstClr val="black">
                    <a:alpha val="40000"/>
                  </a:prstClr>
                </a:outerShdw>
              </a:effectLst>
              <a:latin typeface="+mn-lt"/>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1678203043"/>
              </p:ext>
            </p:extLst>
          </p:nvPr>
        </p:nvGraphicFramePr>
        <p:xfrm>
          <a:off x="20516850" y="13633450"/>
          <a:ext cx="114300" cy="165100"/>
        </p:xfrm>
        <a:graphic>
          <a:graphicData uri="http://schemas.openxmlformats.org/presentationml/2006/ole">
            <mc:AlternateContent xmlns:mc="http://schemas.openxmlformats.org/markup-compatibility/2006">
              <mc:Choice xmlns:v="urn:schemas-microsoft-com:vml" Requires="v">
                <p:oleObj spid="_x0000_s1157" name="Equation" r:id="rId7" imgW="114300" imgH="165100" progId="Equation.3">
                  <p:embed/>
                </p:oleObj>
              </mc:Choice>
              <mc:Fallback>
                <p:oleObj name="Equation" r:id="rId7" imgW="114300" imgH="165100" progId="Equation.3">
                  <p:embed/>
                  <p:pic>
                    <p:nvPicPr>
                      <p:cNvPr id="0" name=""/>
                      <p:cNvPicPr/>
                      <p:nvPr/>
                    </p:nvPicPr>
                    <p:blipFill>
                      <a:blip r:embed="rId8"/>
                      <a:stretch>
                        <a:fillRect/>
                      </a:stretch>
                    </p:blipFill>
                    <p:spPr>
                      <a:xfrm>
                        <a:off x="20516850" y="13633450"/>
                        <a:ext cx="114300" cy="165100"/>
                      </a:xfrm>
                      <a:prstGeom prst="rect">
                        <a:avLst/>
                      </a:prstGeom>
                    </p:spPr>
                  </p:pic>
                </p:oleObj>
              </mc:Fallback>
            </mc:AlternateContent>
          </a:graphicData>
        </a:graphic>
      </p:graphicFrame>
      <p:sp>
        <p:nvSpPr>
          <p:cNvPr id="31" name="Rounded Rectangle 29"/>
          <p:cNvSpPr>
            <a:spLocks noChangeArrowheads="1"/>
          </p:cNvSpPr>
          <p:nvPr/>
        </p:nvSpPr>
        <p:spPr bwMode="auto">
          <a:xfrm>
            <a:off x="29260800" y="22936200"/>
            <a:ext cx="10744200" cy="3699927"/>
          </a:xfrm>
          <a:prstGeom prst="roundRect">
            <a:avLst>
              <a:gd name="adj" fmla="val 2579"/>
            </a:avLst>
          </a:prstGeom>
          <a:solidFill>
            <a:schemeClr val="tx1"/>
          </a:solidFill>
          <a:ln w="25400" algn="ctr">
            <a:solidFill>
              <a:srgbClr val="0D0D0D"/>
            </a:solidFill>
            <a:round/>
            <a:headEnd/>
            <a:tailEnd/>
          </a:ln>
          <a:effectLst>
            <a:outerShdw dist="139700" dir="2700000" algn="tl" rotWithShape="0">
              <a:srgbClr val="000000">
                <a:alpha val="39999"/>
              </a:srgbClr>
            </a:outerShdw>
          </a:effectLst>
        </p:spPr>
        <p:txBody>
          <a:bodyPr lIns="274320"/>
          <a:lstStyle/>
          <a:p>
            <a:pPr>
              <a:defRPr/>
            </a:pPr>
            <a:r>
              <a:rPr lang="en-US" sz="4800" b="1" dirty="0">
                <a:solidFill>
                  <a:srgbClr val="404040"/>
                </a:solidFill>
                <a:effectLst>
                  <a:outerShdw blurRad="38100" dist="38100" dir="2700000" algn="tl">
                    <a:srgbClr val="C0C0C0"/>
                  </a:outerShdw>
                </a:effectLst>
                <a:latin typeface="Calibri" pitchFamily="34" charset="0"/>
              </a:rPr>
              <a:t>References</a:t>
            </a:r>
            <a:endParaRPr lang="en-US" sz="1800" b="1" dirty="0">
              <a:solidFill>
                <a:srgbClr val="404040"/>
              </a:solidFill>
              <a:effectLst>
                <a:outerShdw blurRad="38100" dist="38100" dir="2700000" algn="tl">
                  <a:srgbClr val="C0C0C0"/>
                </a:outerShdw>
              </a:effectLst>
              <a:latin typeface="Calibri" pitchFamily="34" charset="0"/>
            </a:endParaRPr>
          </a:p>
          <a:p>
            <a:pPr>
              <a:defRPr/>
            </a:pPr>
            <a:endParaRPr lang="en-US" sz="2000" dirty="0">
              <a:solidFill>
                <a:srgbClr val="404040"/>
              </a:solidFill>
              <a:effectLst>
                <a:outerShdw blurRad="38100" dist="38100" dir="2700000" algn="tl">
                  <a:srgbClr val="C0C0C0"/>
                </a:outerShdw>
              </a:effectLst>
              <a:latin typeface="Calibri" pitchFamily="34" charset="0"/>
            </a:endParaRPr>
          </a:p>
          <a:p>
            <a:pPr>
              <a:defRPr/>
            </a:pPr>
            <a:r>
              <a:rPr lang="en-US" sz="2000" dirty="0">
                <a:solidFill>
                  <a:srgbClr val="404040"/>
                </a:solidFill>
                <a:effectLst>
                  <a:outerShdw blurRad="38100" dist="38100" dir="2700000" algn="tl">
                    <a:srgbClr val="C0C0C0"/>
                  </a:outerShdw>
                </a:effectLst>
                <a:latin typeface="Calibri" pitchFamily="34" charset="0"/>
              </a:rPr>
              <a:t>Preston </a:t>
            </a:r>
            <a:r>
              <a:rPr lang="en-US" sz="2000" dirty="0" err="1">
                <a:solidFill>
                  <a:srgbClr val="404040"/>
                </a:solidFill>
                <a:effectLst>
                  <a:outerShdw blurRad="38100" dist="38100" dir="2700000" algn="tl">
                    <a:srgbClr val="C0C0C0"/>
                  </a:outerShdw>
                </a:effectLst>
                <a:latin typeface="Calibri" pitchFamily="34" charset="0"/>
              </a:rPr>
              <a:t>Tunnell</a:t>
            </a:r>
            <a:r>
              <a:rPr lang="en-US" sz="2000" dirty="0">
                <a:solidFill>
                  <a:srgbClr val="404040"/>
                </a:solidFill>
                <a:effectLst>
                  <a:outerShdw blurRad="38100" dist="38100" dir="2700000" algn="tl">
                    <a:srgbClr val="C0C0C0"/>
                  </a:outerShdw>
                </a:effectLst>
                <a:latin typeface="Calibri" pitchFamily="34" charset="0"/>
              </a:rPr>
              <a:t> Wilson, Kevin Nguyen, Alyssa Harris, and Betsy Williams. 2014. Walking in place using the Microsoft Kinect to explore a large VE.  Proceedings of the 13th ACM SIGGRAPH International Conference on Virtual-Reality Continuum and its Applications in Industry (VRCAI '14). ACM, New York, NY, USA,  27-33</a:t>
            </a:r>
          </a:p>
          <a:p>
            <a:pPr>
              <a:defRPr/>
            </a:pPr>
            <a:br>
              <a:rPr lang="en-US" sz="2000" dirty="0">
                <a:solidFill>
                  <a:srgbClr val="404040"/>
                </a:solidFill>
                <a:effectLst>
                  <a:outerShdw blurRad="38100" dist="38100" dir="2700000" algn="tl">
                    <a:srgbClr val="C0C0C0"/>
                  </a:outerShdw>
                </a:effectLst>
                <a:latin typeface="Calibri" pitchFamily="34" charset="0"/>
              </a:rPr>
            </a:br>
            <a:r>
              <a:rPr lang="en-US" sz="2000" dirty="0" err="1">
                <a:solidFill>
                  <a:srgbClr val="404040"/>
                </a:solidFill>
                <a:effectLst>
                  <a:outerShdw blurRad="38100" dist="38100" dir="2700000" algn="tl">
                    <a:srgbClr val="C0C0C0"/>
                  </a:outerShdw>
                </a:effectLst>
                <a:latin typeface="Calibri" pitchFamily="34" charset="0"/>
              </a:rPr>
              <a:t>Chrastil</a:t>
            </a:r>
            <a:r>
              <a:rPr lang="en-US" sz="2000" dirty="0">
                <a:solidFill>
                  <a:srgbClr val="404040"/>
                </a:solidFill>
                <a:effectLst>
                  <a:outerShdw blurRad="38100" dist="38100" dir="2700000" algn="tl">
                    <a:srgbClr val="C0C0C0"/>
                  </a:outerShdw>
                </a:effectLst>
                <a:latin typeface="Calibri" pitchFamily="34" charset="0"/>
              </a:rPr>
              <a:t>, E. R., &amp; Warren, W. H. (2013). Active and passive spatial learning in human navigation: Acquisition of survey knowledge. Journal of Experimental Psychology: Learning, Memory, and Cognition, 39(5), 1520-1537</a:t>
            </a:r>
            <a:endParaRPr lang="en-US" sz="4800" b="1" dirty="0">
              <a:solidFill>
                <a:srgbClr val="404040"/>
              </a:solidFill>
              <a:effectLst>
                <a:outerShdw blurRad="38100" dist="38100" dir="2700000" algn="tl">
                  <a:srgbClr val="C0C0C0"/>
                </a:outerShdw>
              </a:effectLst>
              <a:latin typeface="Calibri" pitchFamily="34" charset="0"/>
            </a:endParaRPr>
          </a:p>
        </p:txBody>
      </p:sp>
      <p:pic>
        <p:nvPicPr>
          <p:cNvPr id="28" name="Picture Placeholder 1024"/>
          <p:cNvPicPr>
            <a:picLocks noChangeAspect="1"/>
          </p:cNvPicPr>
          <p:nvPr/>
        </p:nvPicPr>
        <p:blipFill>
          <a:blip r:embed="rId9">
            <a:extLst>
              <a:ext uri="{28A0092B-C50C-407E-A947-70E740481C1C}">
                <a14:useLocalDpi xmlns:a14="http://schemas.microsoft.com/office/drawing/2010/main" val="0"/>
              </a:ext>
            </a:extLst>
          </a:blip>
          <a:srcRect l="598" r="598"/>
          <a:stretch>
            <a:fillRect/>
          </a:stretch>
        </p:blipFill>
        <p:spPr>
          <a:xfrm>
            <a:off x="35052000" y="3124200"/>
            <a:ext cx="1964295" cy="2051862"/>
          </a:xfrm>
          <a:prstGeom prst="rect">
            <a:avLst/>
          </a:prstGeom>
        </p:spPr>
      </p:pic>
      <p:graphicFrame>
        <p:nvGraphicFramePr>
          <p:cNvPr id="70" name="Chart 69"/>
          <p:cNvGraphicFramePr/>
          <p:nvPr>
            <p:extLst>
              <p:ext uri="{D42A27DB-BD31-4B8C-83A1-F6EECF244321}">
                <p14:modId xmlns:p14="http://schemas.microsoft.com/office/powerpoint/2010/main" val="143667061"/>
              </p:ext>
            </p:extLst>
          </p:nvPr>
        </p:nvGraphicFramePr>
        <p:xfrm>
          <a:off x="14542632" y="12657640"/>
          <a:ext cx="6830568" cy="563270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1" name="Chart 70"/>
          <p:cNvGraphicFramePr/>
          <p:nvPr>
            <p:extLst>
              <p:ext uri="{D42A27DB-BD31-4B8C-83A1-F6EECF244321}">
                <p14:modId xmlns:p14="http://schemas.microsoft.com/office/powerpoint/2010/main" val="3738964639"/>
              </p:ext>
            </p:extLst>
          </p:nvPr>
        </p:nvGraphicFramePr>
        <p:xfrm>
          <a:off x="21564865" y="12656023"/>
          <a:ext cx="6601968" cy="5632704"/>
        </p:xfrm>
        <a:graphic>
          <a:graphicData uri="http://schemas.openxmlformats.org/drawingml/2006/chart">
            <c:chart xmlns:c="http://schemas.openxmlformats.org/drawingml/2006/chart" xmlns:r="http://schemas.openxmlformats.org/officeDocument/2006/relationships" r:id="rId11"/>
          </a:graphicData>
        </a:graphic>
      </p:graphicFrame>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009100" y="18367577"/>
            <a:ext cx="5109147" cy="6812196"/>
          </a:xfrm>
          <a:prstGeom prst="rect">
            <a:avLst/>
          </a:prstGeom>
        </p:spPr>
      </p:pic>
      <p:graphicFrame>
        <p:nvGraphicFramePr>
          <p:cNvPr id="34" name="Chart 33"/>
          <p:cNvGraphicFramePr>
            <a:graphicFrameLocks/>
          </p:cNvGraphicFramePr>
          <p:nvPr>
            <p:extLst>
              <p:ext uri="{D42A27DB-BD31-4B8C-83A1-F6EECF244321}">
                <p14:modId xmlns:p14="http://schemas.microsoft.com/office/powerpoint/2010/main" val="1265790286"/>
              </p:ext>
            </p:extLst>
          </p:nvPr>
        </p:nvGraphicFramePr>
        <p:xfrm>
          <a:off x="14542632" y="6708647"/>
          <a:ext cx="6830568" cy="5576049"/>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35" name="Chart 34"/>
          <p:cNvGraphicFramePr>
            <a:graphicFrameLocks/>
          </p:cNvGraphicFramePr>
          <p:nvPr>
            <p:extLst>
              <p:ext uri="{D42A27DB-BD31-4B8C-83A1-F6EECF244321}">
                <p14:modId xmlns:p14="http://schemas.microsoft.com/office/powerpoint/2010/main" val="1295441333"/>
              </p:ext>
            </p:extLst>
          </p:nvPr>
        </p:nvGraphicFramePr>
        <p:xfrm>
          <a:off x="21983699" y="6708646"/>
          <a:ext cx="6183133" cy="5574433"/>
        </p:xfrm>
        <a:graphic>
          <a:graphicData uri="http://schemas.openxmlformats.org/drawingml/2006/chart">
            <c:chart xmlns:c="http://schemas.openxmlformats.org/drawingml/2006/chart" xmlns:r="http://schemas.openxmlformats.org/officeDocument/2006/relationships" r:id="rId14"/>
          </a:graphicData>
        </a:graphic>
      </p:graphicFrame>
      <p:pic>
        <p:nvPicPr>
          <p:cNvPr id="10" name="Picture 9"/>
          <p:cNvPicPr>
            <a:picLocks noChangeAspect="1"/>
          </p:cNvPicPr>
          <p:nvPr/>
        </p:nvPicPr>
        <p:blipFill>
          <a:blip r:embed="rId15"/>
          <a:stretch>
            <a:fillRect/>
          </a:stretch>
        </p:blipFill>
        <p:spPr>
          <a:xfrm>
            <a:off x="14921664" y="19320987"/>
            <a:ext cx="6067425" cy="4905375"/>
          </a:xfrm>
          <a:prstGeom prst="rect">
            <a:avLst/>
          </a:prstGeom>
        </p:spPr>
      </p:pic>
      <p:sp>
        <p:nvSpPr>
          <p:cNvPr id="38" name="Rounded Rectangle 5"/>
          <p:cNvSpPr>
            <a:spLocks noChangeArrowheads="1"/>
          </p:cNvSpPr>
          <p:nvPr/>
        </p:nvSpPr>
        <p:spPr bwMode="auto">
          <a:xfrm>
            <a:off x="762000" y="5486399"/>
            <a:ext cx="12725400" cy="13487401"/>
          </a:xfrm>
          <a:prstGeom prst="roundRect">
            <a:avLst>
              <a:gd name="adj" fmla="val 7375"/>
            </a:avLst>
          </a:prstGeom>
          <a:solidFill>
            <a:schemeClr val="tx1"/>
          </a:solidFill>
          <a:ln w="25400" algn="ctr">
            <a:solidFill>
              <a:schemeClr val="bg1"/>
            </a:solidFill>
            <a:round/>
            <a:headEnd/>
            <a:tailEnd/>
          </a:ln>
          <a:effectLst>
            <a:outerShdw dist="139700" dir="2700000" algn="tl" rotWithShape="0">
              <a:srgbClr val="000000">
                <a:alpha val="39999"/>
              </a:srgbClr>
            </a:outerShdw>
          </a:effectLst>
        </p:spPr>
        <p:txBody>
          <a:bodyPr lIns="274320"/>
          <a:lstStyle/>
          <a:p>
            <a:pPr defTabSz="3918844" fontAlgn="auto">
              <a:spcBef>
                <a:spcPts val="0"/>
              </a:spcBef>
              <a:spcAft>
                <a:spcPts val="0"/>
              </a:spcAft>
              <a:defRPr/>
            </a:pPr>
            <a:r>
              <a:rPr lang="en-US" sz="4800" b="1" dirty="0">
                <a:solidFill>
                  <a:schemeClr val="bg1">
                    <a:lumMod val="75000"/>
                    <a:lumOff val="25000"/>
                  </a:schemeClr>
                </a:solidFill>
                <a:effectLst>
                  <a:outerShdw blurRad="50800" dist="38100" dir="2700000" algn="tl" rotWithShape="0">
                    <a:prstClr val="black">
                      <a:alpha val="40000"/>
                    </a:prstClr>
                  </a:outerShdw>
                </a:effectLst>
                <a:latin typeface="+mn-lt"/>
              </a:rPr>
              <a:t>Problem</a:t>
            </a:r>
          </a:p>
          <a:p>
            <a:pPr defTabSz="3918844" fontAlgn="auto">
              <a:spcBef>
                <a:spcPts val="0"/>
              </a:spcBef>
              <a:spcAft>
                <a:spcPts val="0"/>
              </a:spcAft>
              <a:defRPr/>
            </a:pPr>
            <a:endParaRPr lang="en-US" sz="3200" dirty="0">
              <a:solidFill>
                <a:schemeClr val="bg1">
                  <a:lumMod val="75000"/>
                  <a:lumOff val="25000"/>
                </a:schemeClr>
              </a:solidFill>
              <a:effectLst>
                <a:outerShdw blurRad="50800" dist="38100" dir="2700000" algn="tl" rotWithShape="0">
                  <a:prstClr val="black">
                    <a:alpha val="40000"/>
                  </a:prstClr>
                </a:outerShdw>
              </a:effectLst>
              <a:latin typeface="+mn-lt"/>
            </a:endParaRPr>
          </a:p>
          <a:p>
            <a:pPr defTabSz="3918844" fontAlgn="auto">
              <a:spcBef>
                <a:spcPts val="0"/>
              </a:spcBef>
              <a:spcAft>
                <a:spcPts val="0"/>
              </a:spcAft>
              <a:defRPr/>
            </a:pPr>
            <a:r>
              <a:rPr lang="en-US" sz="3200" dirty="0">
                <a:solidFill>
                  <a:schemeClr val="bg1">
                    <a:lumMod val="75000"/>
                    <a:lumOff val="25000"/>
                  </a:schemeClr>
                </a:solidFill>
                <a:effectLst>
                  <a:outerShdw blurRad="50800" dist="38100" dir="2700000" algn="tl" rotWithShape="0">
                    <a:prstClr val="black">
                      <a:alpha val="40000"/>
                    </a:prstClr>
                  </a:outerShdw>
                </a:effectLst>
                <a:latin typeface="+mn-lt"/>
              </a:rPr>
              <a:t>Walking in large virtual reality environments is an unsolved problem. In evaluating methods of moving, one must consider criteria such as presence, usability, and sense of direction.</a:t>
            </a:r>
          </a:p>
          <a:p>
            <a:pPr defTabSz="3918844" fontAlgn="auto">
              <a:spcBef>
                <a:spcPts val="0"/>
              </a:spcBef>
              <a:spcAft>
                <a:spcPts val="0"/>
              </a:spcAft>
              <a:defRPr/>
            </a:pPr>
            <a:endParaRPr lang="en-US" sz="3200" dirty="0">
              <a:solidFill>
                <a:schemeClr val="bg1">
                  <a:lumMod val="75000"/>
                  <a:lumOff val="25000"/>
                </a:schemeClr>
              </a:solidFill>
              <a:effectLst>
                <a:outerShdw blurRad="50800" dist="38100" dir="2700000" algn="tl" rotWithShape="0">
                  <a:prstClr val="black">
                    <a:alpha val="40000"/>
                  </a:prstClr>
                </a:outerShdw>
              </a:effectLst>
              <a:latin typeface="+mn-lt"/>
            </a:endParaRPr>
          </a:p>
          <a:p>
            <a:pPr defTabSz="3918844" fontAlgn="auto">
              <a:spcBef>
                <a:spcPts val="0"/>
              </a:spcBef>
              <a:spcAft>
                <a:spcPts val="0"/>
              </a:spcAft>
              <a:defRPr/>
            </a:pPr>
            <a:r>
              <a:rPr lang="en-US" sz="3200" dirty="0">
                <a:solidFill>
                  <a:schemeClr val="bg1">
                    <a:lumMod val="75000"/>
                    <a:lumOff val="25000"/>
                  </a:schemeClr>
                </a:solidFill>
                <a:effectLst>
                  <a:outerShdw blurRad="50800" dist="38100" dir="2700000" algn="tl" rotWithShape="0">
                    <a:prstClr val="black">
                      <a:alpha val="40000"/>
                    </a:prstClr>
                  </a:outerShdw>
                </a:effectLst>
                <a:latin typeface="+mn-lt"/>
              </a:rPr>
              <a:t>One method of moving is resetting. In this method, the user walks in a real-world space until they hit a boundary, upon which the user will rotate to the center of the real-world space, but 360 degrees in the virtual world. Thus, resetting creates an illusion of walking infinitely.</a:t>
            </a:r>
          </a:p>
          <a:p>
            <a:pPr defTabSz="3918844" fontAlgn="auto">
              <a:spcBef>
                <a:spcPts val="0"/>
              </a:spcBef>
              <a:spcAft>
                <a:spcPts val="0"/>
              </a:spcAft>
              <a:defRPr/>
            </a:pPr>
            <a:endParaRPr lang="en-US" sz="3200" dirty="0">
              <a:solidFill>
                <a:schemeClr val="bg1">
                  <a:lumMod val="75000"/>
                  <a:lumOff val="25000"/>
                </a:schemeClr>
              </a:solidFill>
              <a:effectLst>
                <a:outerShdw blurRad="50800" dist="38100" dir="2700000" algn="tl" rotWithShape="0">
                  <a:prstClr val="black">
                    <a:alpha val="40000"/>
                  </a:prstClr>
                </a:outerShdw>
              </a:effectLst>
              <a:latin typeface="+mn-lt"/>
            </a:endParaRPr>
          </a:p>
          <a:p>
            <a:pPr defTabSz="3918844" fontAlgn="auto">
              <a:spcBef>
                <a:spcPts val="0"/>
              </a:spcBef>
              <a:spcAft>
                <a:spcPts val="0"/>
              </a:spcAft>
              <a:defRPr/>
            </a:pPr>
            <a:r>
              <a:rPr lang="en-US" sz="3200" dirty="0">
                <a:solidFill>
                  <a:schemeClr val="bg1">
                    <a:lumMod val="75000"/>
                    <a:lumOff val="25000"/>
                  </a:schemeClr>
                </a:solidFill>
                <a:effectLst>
                  <a:outerShdw blurRad="50800" dist="38100" dir="2700000" algn="tl" rotWithShape="0">
                    <a:prstClr val="black">
                      <a:alpha val="40000"/>
                    </a:prstClr>
                  </a:outerShdw>
                </a:effectLst>
                <a:latin typeface="+mn-lt"/>
              </a:rPr>
              <a:t>However, users with a small real-world space would find this method impractical. For them, walking-in-place would be a much more viable method. Rather than movement within the virtual space mapping to movement within the real world space, walking-in-place allows users travel simply by mimicking the motions of walking.</a:t>
            </a:r>
          </a:p>
          <a:p>
            <a:pPr defTabSz="3918844" fontAlgn="auto">
              <a:spcBef>
                <a:spcPts val="0"/>
              </a:spcBef>
              <a:spcAft>
                <a:spcPts val="0"/>
              </a:spcAft>
              <a:defRPr/>
            </a:pPr>
            <a:endParaRPr lang="en-US" sz="3200" dirty="0">
              <a:solidFill>
                <a:schemeClr val="bg1">
                  <a:lumMod val="75000"/>
                  <a:lumOff val="25000"/>
                </a:schemeClr>
              </a:solidFill>
              <a:effectLst>
                <a:outerShdw blurRad="50800" dist="38100" dir="2700000" algn="tl" rotWithShape="0">
                  <a:prstClr val="black">
                    <a:alpha val="40000"/>
                  </a:prstClr>
                </a:outerShdw>
              </a:effectLst>
              <a:latin typeface="+mn-lt"/>
            </a:endParaRPr>
          </a:p>
          <a:p>
            <a:pPr defTabSz="3918844" fontAlgn="auto">
              <a:spcBef>
                <a:spcPts val="0"/>
              </a:spcBef>
              <a:spcAft>
                <a:spcPts val="0"/>
              </a:spcAft>
              <a:defRPr/>
            </a:pPr>
            <a:r>
              <a:rPr lang="en-US" sz="3200" dirty="0">
                <a:solidFill>
                  <a:schemeClr val="bg1">
                    <a:lumMod val="75000"/>
                    <a:lumOff val="25000"/>
                  </a:schemeClr>
                </a:solidFill>
                <a:effectLst>
                  <a:outerShdw blurRad="50800" dist="38100" dir="2700000" algn="tl" rotWithShape="0">
                    <a:prstClr val="black">
                      <a:alpha val="40000"/>
                    </a:prstClr>
                  </a:outerShdw>
                </a:effectLst>
                <a:latin typeface="+mn-lt"/>
              </a:rPr>
              <a:t>Unfortunately, previous studies have seemingly shown that walking-in-place affords users a poorer sense of scale, a part of sense of direction. Sense of scale is an integral part of spatial cognitive </a:t>
            </a:r>
            <a:r>
              <a:rPr lang="en-US" sz="3200" dirty="0" err="1">
                <a:solidFill>
                  <a:schemeClr val="bg1">
                    <a:lumMod val="75000"/>
                    <a:lumOff val="25000"/>
                  </a:schemeClr>
                </a:solidFill>
                <a:effectLst>
                  <a:outerShdw blurRad="50800" dist="38100" dir="2700000" algn="tl" rotWithShape="0">
                    <a:prstClr val="black">
                      <a:alpha val="40000"/>
                    </a:prstClr>
                  </a:outerShdw>
                </a:effectLst>
                <a:latin typeface="+mn-lt"/>
              </a:rPr>
              <a:t>microgenesis</a:t>
            </a:r>
            <a:r>
              <a:rPr lang="en-US" sz="3200" dirty="0">
                <a:solidFill>
                  <a:schemeClr val="bg1">
                    <a:lumMod val="75000"/>
                    <a:lumOff val="25000"/>
                  </a:schemeClr>
                </a:solidFill>
                <a:effectLst>
                  <a:outerShdw blurRad="50800" dist="38100" dir="2700000" algn="tl" rotWithShape="0">
                    <a:prstClr val="black">
                      <a:alpha val="40000"/>
                    </a:prstClr>
                  </a:outerShdw>
                </a:effectLst>
                <a:latin typeface="+mn-lt"/>
              </a:rPr>
              <a:t>, and without it, users will have difficult familiarizing themselves with unfamiliar virtual environments.</a:t>
            </a:r>
          </a:p>
          <a:p>
            <a:pPr defTabSz="3918844" fontAlgn="auto">
              <a:spcBef>
                <a:spcPts val="0"/>
              </a:spcBef>
              <a:spcAft>
                <a:spcPts val="0"/>
              </a:spcAft>
              <a:defRPr/>
            </a:pPr>
            <a:endParaRPr lang="en-US" sz="3200" dirty="0">
              <a:solidFill>
                <a:schemeClr val="bg1">
                  <a:lumMod val="75000"/>
                  <a:lumOff val="25000"/>
                </a:schemeClr>
              </a:solidFill>
              <a:effectLst>
                <a:outerShdw blurRad="50800" dist="38100" dir="2700000" algn="tl" rotWithShape="0">
                  <a:prstClr val="black">
                    <a:alpha val="40000"/>
                  </a:prstClr>
                </a:outerShdw>
              </a:effectLst>
              <a:latin typeface="+mn-lt"/>
            </a:endParaRPr>
          </a:p>
          <a:p>
            <a:pPr defTabSz="3918844" fontAlgn="auto">
              <a:spcBef>
                <a:spcPts val="0"/>
              </a:spcBef>
              <a:spcAft>
                <a:spcPts val="0"/>
              </a:spcAft>
              <a:defRPr/>
            </a:pPr>
            <a:r>
              <a:rPr lang="en-US" sz="3200" dirty="0">
                <a:solidFill>
                  <a:schemeClr val="bg1">
                    <a:lumMod val="75000"/>
                    <a:lumOff val="25000"/>
                  </a:schemeClr>
                </a:solidFill>
                <a:effectLst>
                  <a:outerShdw blurRad="50800" dist="38100" dir="2700000" algn="tl" rotWithShape="0">
                    <a:prstClr val="black">
                      <a:alpha val="40000"/>
                    </a:prstClr>
                  </a:outerShdw>
                </a:effectLst>
                <a:latin typeface="+mn-lt"/>
              </a:rPr>
              <a:t>This study seeks to determine whether walking-in-place truly provides a poorer sense of scale than other methods – or whether users have more difficulty</a:t>
            </a:r>
            <a:r>
              <a:rPr lang="en-US" sz="3200" i="1" dirty="0">
                <a:solidFill>
                  <a:schemeClr val="bg1">
                    <a:lumMod val="75000"/>
                    <a:lumOff val="25000"/>
                  </a:schemeClr>
                </a:solidFill>
                <a:effectLst>
                  <a:outerShdw blurRad="50800" dist="38100" dir="2700000" algn="tl" rotWithShape="0">
                    <a:prstClr val="black">
                      <a:alpha val="40000"/>
                    </a:prstClr>
                  </a:outerShdw>
                </a:effectLst>
                <a:latin typeface="+mn-lt"/>
              </a:rPr>
              <a:t> demonstrating</a:t>
            </a:r>
            <a:r>
              <a:rPr lang="en-US" sz="3200" dirty="0">
                <a:solidFill>
                  <a:schemeClr val="bg1">
                    <a:lumMod val="75000"/>
                    <a:lumOff val="25000"/>
                  </a:schemeClr>
                </a:solidFill>
                <a:effectLst>
                  <a:outerShdw blurRad="50800" dist="38100" dir="2700000" algn="tl" rotWithShape="0">
                    <a:prstClr val="black">
                      <a:alpha val="40000"/>
                    </a:prstClr>
                  </a:outerShdw>
                </a:effectLst>
                <a:latin typeface="+mn-lt"/>
              </a:rPr>
              <a:t> sense of scale through walking-in-place.</a:t>
            </a:r>
          </a:p>
          <a:p>
            <a:pPr defTabSz="3918844" fontAlgn="auto">
              <a:spcBef>
                <a:spcPts val="0"/>
              </a:spcBef>
              <a:spcAft>
                <a:spcPts val="0"/>
              </a:spcAft>
              <a:defRPr/>
            </a:pPr>
            <a:endParaRPr lang="en-US" sz="3200" dirty="0">
              <a:solidFill>
                <a:schemeClr val="bg1">
                  <a:lumMod val="75000"/>
                  <a:lumOff val="25000"/>
                </a:schemeClr>
              </a:solidFill>
              <a:effectLst>
                <a:outerShdw blurRad="50800" dist="38100" dir="2700000" algn="tl" rotWithShape="0">
                  <a:prstClr val="black">
                    <a:alpha val="40000"/>
                  </a:prstClr>
                </a:outerShdw>
              </a:effectLst>
              <a:latin typeface="+mn-lt"/>
            </a:endParaRPr>
          </a:p>
        </p:txBody>
      </p:sp>
      <p:sp>
        <p:nvSpPr>
          <p:cNvPr id="39" name="Rounded Rectangle 5"/>
          <p:cNvSpPr>
            <a:spLocks noChangeArrowheads="1"/>
          </p:cNvSpPr>
          <p:nvPr/>
        </p:nvSpPr>
        <p:spPr bwMode="auto">
          <a:xfrm>
            <a:off x="837300" y="19320988"/>
            <a:ext cx="12725400" cy="7315140"/>
          </a:xfrm>
          <a:prstGeom prst="roundRect">
            <a:avLst>
              <a:gd name="adj" fmla="val 7375"/>
            </a:avLst>
          </a:prstGeom>
          <a:solidFill>
            <a:schemeClr val="tx1"/>
          </a:solidFill>
          <a:ln w="25400" algn="ctr">
            <a:solidFill>
              <a:schemeClr val="bg1"/>
            </a:solidFill>
            <a:round/>
            <a:headEnd/>
            <a:tailEnd/>
          </a:ln>
          <a:effectLst>
            <a:outerShdw dist="139700" dir="2700000" algn="tl" rotWithShape="0">
              <a:srgbClr val="000000">
                <a:alpha val="39999"/>
              </a:srgbClr>
            </a:outerShdw>
          </a:effectLst>
        </p:spPr>
        <p:txBody>
          <a:bodyPr lIns="274320"/>
          <a:lstStyle/>
          <a:p>
            <a:pPr>
              <a:defRPr/>
            </a:pPr>
            <a:r>
              <a:rPr lang="en-US" sz="4800" b="1" dirty="0">
                <a:solidFill>
                  <a:srgbClr val="404040"/>
                </a:solidFill>
                <a:effectLst>
                  <a:outerShdw blurRad="38100" dist="38100" dir="2700000" algn="tl">
                    <a:srgbClr val="C0C0C0"/>
                  </a:outerShdw>
                </a:effectLst>
                <a:latin typeface="Calibri" pitchFamily="34" charset="0"/>
              </a:rPr>
              <a:t>Method</a:t>
            </a:r>
          </a:p>
          <a:p>
            <a:pPr>
              <a:defRPr/>
            </a:pPr>
            <a:endParaRPr lang="en-US" sz="3200" b="1" dirty="0">
              <a:solidFill>
                <a:srgbClr val="404040"/>
              </a:solidFill>
              <a:effectLst>
                <a:outerShdw blurRad="38100" dist="38100" dir="2700000" algn="tl">
                  <a:srgbClr val="C0C0C0"/>
                </a:outerShdw>
              </a:effectLst>
              <a:latin typeface="Calibri" pitchFamily="34" charset="0"/>
            </a:endParaRPr>
          </a:p>
          <a:p>
            <a:pPr>
              <a:defRPr/>
            </a:pPr>
            <a:r>
              <a:rPr lang="en-US" sz="3200" dirty="0">
                <a:solidFill>
                  <a:srgbClr val="404040"/>
                </a:solidFill>
                <a:effectLst>
                  <a:outerShdw blurRad="38100" dist="38100" dir="2700000" algn="tl">
                    <a:srgbClr val="C0C0C0"/>
                  </a:outerShdw>
                </a:effectLst>
                <a:latin typeface="Calibri" pitchFamily="34" charset="0"/>
              </a:rPr>
              <a:t>We evaluated subjects with a measure of environmental spatial ability known as the Santa Barbara Sense of Direction Scale. </a:t>
            </a:r>
          </a:p>
          <a:p>
            <a:pPr>
              <a:defRPr/>
            </a:pPr>
            <a:endParaRPr lang="en-US" sz="3200" dirty="0">
              <a:solidFill>
                <a:srgbClr val="404040"/>
              </a:solidFill>
              <a:effectLst>
                <a:outerShdw blurRad="38100" dist="38100" dir="2700000" algn="tl">
                  <a:srgbClr val="C0C0C0"/>
                </a:outerShdw>
              </a:effectLst>
              <a:latin typeface="Calibri" pitchFamily="34" charset="0"/>
            </a:endParaRPr>
          </a:p>
          <a:p>
            <a:pPr>
              <a:defRPr/>
            </a:pPr>
            <a:r>
              <a:rPr lang="en-US" sz="3200">
                <a:solidFill>
                  <a:srgbClr val="404040"/>
                </a:solidFill>
                <a:effectLst>
                  <a:outerShdw blurRad="38100" dist="38100" dir="2700000" algn="tl">
                    <a:srgbClr val="C0C0C0"/>
                  </a:outerShdw>
                </a:effectLst>
                <a:latin typeface="Calibri" pitchFamily="34" charset="0"/>
              </a:rPr>
              <a:t>Subjects were then</a:t>
            </a:r>
            <a:endParaRPr lang="en-US" sz="3200" dirty="0">
              <a:solidFill>
                <a:srgbClr val="404040"/>
              </a:solidFill>
              <a:effectLst>
                <a:outerShdw blurRad="38100" dist="38100" dir="2700000" algn="tl">
                  <a:srgbClr val="C0C0C0"/>
                </a:outerShdw>
              </a:effectLst>
              <a:latin typeface="Calibri" pitchFamily="34" charset="0"/>
            </a:endParaRPr>
          </a:p>
        </p:txBody>
      </p:sp>
      <p:sp>
        <p:nvSpPr>
          <p:cNvPr id="40" name="Rounded Rectangle 29"/>
          <p:cNvSpPr>
            <a:spLocks noChangeArrowheads="1"/>
          </p:cNvSpPr>
          <p:nvPr/>
        </p:nvSpPr>
        <p:spPr bwMode="auto">
          <a:xfrm>
            <a:off x="29260800" y="15697200"/>
            <a:ext cx="10744200" cy="6724650"/>
          </a:xfrm>
          <a:prstGeom prst="roundRect">
            <a:avLst>
              <a:gd name="adj" fmla="val 2579"/>
            </a:avLst>
          </a:prstGeom>
          <a:solidFill>
            <a:schemeClr val="tx1"/>
          </a:solidFill>
          <a:ln w="25400" algn="ctr">
            <a:solidFill>
              <a:srgbClr val="0D0D0D"/>
            </a:solidFill>
            <a:round/>
            <a:headEnd/>
            <a:tailEnd/>
          </a:ln>
          <a:effectLst>
            <a:outerShdw dist="139700" dir="2700000" algn="tl" rotWithShape="0">
              <a:srgbClr val="000000">
                <a:alpha val="39999"/>
              </a:srgbClr>
            </a:outerShdw>
          </a:effectLst>
        </p:spPr>
        <p:txBody>
          <a:bodyPr/>
          <a:lstStyle/>
          <a:p>
            <a:pPr indent="284163">
              <a:defRPr/>
            </a:pPr>
            <a:r>
              <a:rPr lang="en-US" sz="4800" b="1" dirty="0">
                <a:solidFill>
                  <a:srgbClr val="404040"/>
                </a:solidFill>
                <a:effectLst>
                  <a:outerShdw blurRad="38100" dist="38100" dir="2700000" algn="tl">
                    <a:srgbClr val="C0C0C0"/>
                  </a:outerShdw>
                </a:effectLst>
                <a:latin typeface="Calibri" pitchFamily="34" charset="0"/>
              </a:rPr>
              <a:t>Conclusions</a:t>
            </a:r>
          </a:p>
          <a:p>
            <a:pPr indent="284163">
              <a:defRPr/>
            </a:pPr>
            <a:endParaRPr lang="en-US" sz="3200" dirty="0">
              <a:solidFill>
                <a:srgbClr val="404040"/>
              </a:solidFill>
              <a:effectLst>
                <a:outerShdw blurRad="38100" dist="38100" dir="2700000" algn="tl">
                  <a:srgbClr val="C0C0C0"/>
                </a:outerShdw>
              </a:effectLst>
              <a:latin typeface="Calibri" pitchFamily="34" charset="0"/>
            </a:endParaRPr>
          </a:p>
          <a:p>
            <a:pPr marL="228600">
              <a:defRPr/>
            </a:pPr>
            <a:r>
              <a:rPr lang="en-US" sz="3200" dirty="0">
                <a:solidFill>
                  <a:srgbClr val="404040"/>
                </a:solidFill>
                <a:effectLst>
                  <a:outerShdw blurRad="38100" dist="38100" dir="2700000" algn="tl">
                    <a:srgbClr val="C0C0C0"/>
                  </a:outerShdw>
                </a:effectLst>
                <a:latin typeface="Calibri" pitchFamily="34" charset="0"/>
              </a:rPr>
              <a:t>Both methods show promise, but further evaluation of them is needed. Neither pilot subject experience symptoms of simulator sickness while navigating for 45 minutes. Both subjects were able to learn and navigate the environment successfully. The Kinect sensor is more effective at tracking user body movements when the user is facing directly towards or away from the sensor (i.e. at 0° or 180°), and is less effective when facing sideways (i.e. 90° or 270°). This could have an influence on path choice. Both methods showed similar learning patterns.</a:t>
            </a:r>
          </a:p>
        </p:txBody>
      </p:sp>
      <p:sp>
        <p:nvSpPr>
          <p:cNvPr id="41" name="Rounded Rectangle 29"/>
          <p:cNvSpPr>
            <a:spLocks noChangeArrowheads="1"/>
          </p:cNvSpPr>
          <p:nvPr/>
        </p:nvSpPr>
        <p:spPr bwMode="auto">
          <a:xfrm>
            <a:off x="29260800" y="5562600"/>
            <a:ext cx="10744200" cy="9620250"/>
          </a:xfrm>
          <a:prstGeom prst="roundRect">
            <a:avLst>
              <a:gd name="adj" fmla="val 2579"/>
            </a:avLst>
          </a:prstGeom>
          <a:solidFill>
            <a:schemeClr val="tx1"/>
          </a:solidFill>
          <a:ln w="25400" algn="ctr">
            <a:solidFill>
              <a:schemeClr val="bg2">
                <a:lumMod val="50000"/>
              </a:schemeClr>
            </a:solidFill>
            <a:round/>
            <a:headEnd/>
            <a:tailEnd/>
          </a:ln>
          <a:effectLst>
            <a:outerShdw dist="139700" dir="2700000" algn="tl" rotWithShape="0">
              <a:srgbClr val="000000">
                <a:alpha val="39999"/>
              </a:srgbClr>
            </a:outerShdw>
          </a:effectLst>
        </p:spPr>
        <p:txBody>
          <a:bodyPr lIns="274320"/>
          <a:lstStyle/>
          <a:p>
            <a:pPr>
              <a:defRPr/>
            </a:pPr>
            <a:r>
              <a:rPr lang="en-US" sz="4800" b="1" dirty="0">
                <a:solidFill>
                  <a:srgbClr val="404040"/>
                </a:solidFill>
                <a:effectLst>
                  <a:outerShdw blurRad="38100" dist="38100" dir="2700000" algn="tl">
                    <a:srgbClr val="C0C0C0"/>
                  </a:outerShdw>
                </a:effectLst>
                <a:latin typeface="Calibri" pitchFamily="34" charset="0"/>
              </a:rPr>
              <a:t>Pilot Results</a:t>
            </a:r>
          </a:p>
          <a:p>
            <a:pPr>
              <a:defRPr/>
            </a:pPr>
            <a:endParaRPr lang="en-US" sz="3200" b="1" dirty="0">
              <a:solidFill>
                <a:srgbClr val="404040"/>
              </a:solidFill>
              <a:effectLst>
                <a:outerShdw blurRad="38100" dist="38100" dir="2700000" algn="tl">
                  <a:srgbClr val="C0C0C0"/>
                </a:outerShdw>
              </a:effectLst>
              <a:latin typeface="Calibri" pitchFamily="34" charset="0"/>
            </a:endParaRPr>
          </a:p>
          <a:p>
            <a:pPr>
              <a:defRPr/>
            </a:pPr>
            <a:r>
              <a:rPr lang="en-US" sz="3200" dirty="0">
                <a:solidFill>
                  <a:srgbClr val="404040"/>
                </a:solidFill>
                <a:effectLst>
                  <a:outerShdw blurRad="38100" dist="38100" dir="2700000" algn="tl">
                    <a:srgbClr val="C0C0C0"/>
                  </a:outerShdw>
                </a:effectLst>
                <a:latin typeface="Calibri" pitchFamily="34" charset="0"/>
              </a:rPr>
              <a:t>At present, only two pilot tests have been run for each condition. Sixteen subjects will be tested for each condition over the next few days.</a:t>
            </a:r>
          </a:p>
          <a:p>
            <a:pPr>
              <a:defRPr/>
            </a:pPr>
            <a:endParaRPr lang="en-US" sz="3200" dirty="0">
              <a:solidFill>
                <a:srgbClr val="404040"/>
              </a:solidFill>
              <a:effectLst>
                <a:outerShdw blurRad="38100" dist="38100" dir="2700000" algn="tl">
                  <a:srgbClr val="C0C0C0"/>
                </a:outerShdw>
              </a:effectLst>
              <a:latin typeface="Calibri" pitchFamily="34" charset="0"/>
            </a:endParaRPr>
          </a:p>
          <a:p>
            <a:pPr>
              <a:defRPr/>
            </a:pPr>
            <a:r>
              <a:rPr lang="en-US" sz="3200" dirty="0">
                <a:solidFill>
                  <a:srgbClr val="404040"/>
                </a:solidFill>
                <a:effectLst>
                  <a:outerShdw blurRad="38100" dist="38100" dir="2700000" algn="tl">
                    <a:srgbClr val="C0C0C0"/>
                  </a:outerShdw>
                </a:effectLst>
                <a:latin typeface="Calibri" pitchFamily="34" charset="0"/>
              </a:rPr>
              <a:t>It has generally been observed that users tend to </a:t>
            </a:r>
            <a:r>
              <a:rPr lang="en-US" sz="3200" dirty="0" err="1">
                <a:solidFill>
                  <a:srgbClr val="404040"/>
                </a:solidFill>
                <a:effectLst>
                  <a:outerShdw blurRad="38100" dist="38100" dir="2700000" algn="tl">
                    <a:srgbClr val="C0C0C0"/>
                  </a:outerShdw>
                </a:effectLst>
                <a:latin typeface="Calibri" pitchFamily="34" charset="0"/>
              </a:rPr>
              <a:t>underwalk</a:t>
            </a:r>
            <a:r>
              <a:rPr lang="en-US" sz="3200" dirty="0">
                <a:solidFill>
                  <a:srgbClr val="404040"/>
                </a:solidFill>
                <a:effectLst>
                  <a:outerShdw blurRad="38100" dist="38100" dir="2700000" algn="tl">
                    <a:srgbClr val="C0C0C0"/>
                  </a:outerShdw>
                </a:effectLst>
                <a:latin typeface="Calibri" pitchFamily="34" charset="0"/>
              </a:rPr>
              <a:t> while walking with Head-Mounted Displays (HMDs) in virtual environments. Interestingly however, all of our pilot subjects </a:t>
            </a:r>
            <a:r>
              <a:rPr lang="en-US" sz="3200" dirty="0" err="1">
                <a:solidFill>
                  <a:srgbClr val="404040"/>
                </a:solidFill>
                <a:effectLst>
                  <a:outerShdw blurRad="38100" dist="38100" dir="2700000" algn="tl">
                    <a:srgbClr val="C0C0C0"/>
                  </a:outerShdw>
                </a:effectLst>
                <a:latin typeface="Calibri" pitchFamily="34" charset="0"/>
              </a:rPr>
              <a:t>overwalked</a:t>
            </a:r>
            <a:r>
              <a:rPr lang="en-US" sz="3200" dirty="0">
                <a:solidFill>
                  <a:srgbClr val="404040"/>
                </a:solidFill>
                <a:effectLst>
                  <a:outerShdw blurRad="38100" dist="38100" dir="2700000" algn="tl">
                    <a:srgbClr val="C0C0C0"/>
                  </a:outerShdw>
                </a:effectLst>
                <a:latin typeface="Calibri" pitchFamily="34" charset="0"/>
              </a:rPr>
              <a:t>.</a:t>
            </a:r>
          </a:p>
          <a:p>
            <a:pPr>
              <a:defRPr/>
            </a:pPr>
            <a:endParaRPr lang="en-US" sz="3200" dirty="0">
              <a:solidFill>
                <a:srgbClr val="404040"/>
              </a:solidFill>
              <a:effectLst>
                <a:outerShdw blurRad="38100" dist="38100" dir="2700000" algn="tl">
                  <a:srgbClr val="C0C0C0"/>
                </a:outerShdw>
              </a:effectLst>
              <a:latin typeface="Calibri" pitchFamily="34" charset="0"/>
            </a:endParaRPr>
          </a:p>
          <a:p>
            <a:pPr>
              <a:defRPr/>
            </a:pPr>
            <a:r>
              <a:rPr lang="en-US" sz="3200" dirty="0">
                <a:solidFill>
                  <a:srgbClr val="404040"/>
                </a:solidFill>
                <a:effectLst>
                  <a:outerShdw blurRad="38100" dist="38100" dir="2700000" algn="tl">
                    <a:srgbClr val="C0C0C0"/>
                  </a:outerShdw>
                </a:effectLst>
                <a:latin typeface="Calibri" pitchFamily="34" charset="0"/>
              </a:rPr>
              <a:t>Average angular error would be 90 degrees if paths were determined by purely random guesses. We notice that all our pilot subjects have much lower average angular errors in comparison, thus indicating that they actively made decisions about the paths they walked, even though the angular errors were high. It may be that more training time with the interface is needed.</a:t>
            </a:r>
          </a:p>
          <a:p>
            <a:pPr>
              <a:defRPr/>
            </a:pPr>
            <a:endParaRPr lang="en-US" sz="3200" dirty="0">
              <a:solidFill>
                <a:srgbClr val="404040"/>
              </a:solidFill>
              <a:effectLst>
                <a:outerShdw blurRad="38100" dist="38100" dir="2700000" algn="tl">
                  <a:srgbClr val="C0C0C0"/>
                </a:outerShdw>
              </a:effectLst>
              <a:latin typeface="Calibri" pitchFamily="34" charset="0"/>
            </a:endParaRPr>
          </a:p>
        </p:txBody>
      </p:sp>
      <p:sp>
        <p:nvSpPr>
          <p:cNvPr id="42" name="Rounded Rectangle 29"/>
          <p:cNvSpPr>
            <a:spLocks noChangeArrowheads="1"/>
          </p:cNvSpPr>
          <p:nvPr/>
        </p:nvSpPr>
        <p:spPr bwMode="auto">
          <a:xfrm>
            <a:off x="14172300" y="25823744"/>
            <a:ext cx="14401800" cy="737691"/>
          </a:xfrm>
          <a:prstGeom prst="roundRect">
            <a:avLst>
              <a:gd name="adj" fmla="val 2579"/>
            </a:avLst>
          </a:prstGeom>
          <a:solidFill>
            <a:schemeClr val="tx1"/>
          </a:solidFill>
          <a:ln w="25400" algn="ctr">
            <a:solidFill>
              <a:srgbClr val="0D0D0D"/>
            </a:solidFill>
            <a:round/>
            <a:headEnd/>
            <a:tailEnd/>
          </a:ln>
          <a:effectLst>
            <a:outerShdw dist="139700" dir="2700000" algn="tl" rotWithShape="0">
              <a:srgbClr val="000000">
                <a:alpha val="39999"/>
              </a:srgbClr>
            </a:outerShdw>
          </a:effectLst>
        </p:spPr>
        <p:txBody>
          <a:bodyPr/>
          <a:lstStyle/>
          <a:p>
            <a:pPr indent="284163" algn="ctr">
              <a:defRPr/>
            </a:pPr>
            <a:r>
              <a:rPr lang="en-US" sz="1800" b="1" dirty="0">
                <a:solidFill>
                  <a:srgbClr val="404040"/>
                </a:solidFill>
                <a:effectLst>
                  <a:outerShdw blurRad="38100" dist="38100" dir="2700000" algn="tl">
                    <a:srgbClr val="C0C0C0"/>
                  </a:outerShdw>
                </a:effectLst>
                <a:latin typeface="Calibri" pitchFamily="34" charset="0"/>
              </a:rPr>
              <a:t>Acknowledgments: </a:t>
            </a:r>
            <a:r>
              <a:rPr lang="en-US" sz="1800" dirty="0">
                <a:solidFill>
                  <a:srgbClr val="404040"/>
                </a:solidFill>
                <a:effectLst>
                  <a:outerShdw blurRad="38100" dist="38100" dir="2700000" algn="tl">
                    <a:srgbClr val="C0C0C0"/>
                  </a:outerShdw>
                </a:effectLst>
                <a:latin typeface="Calibri" pitchFamily="34" charset="0"/>
              </a:rPr>
              <a:t>Tim McNamara and Amy Shelton for support and help. </a:t>
            </a:r>
            <a:r>
              <a:rPr lang="en-US" sz="1800" dirty="0" err="1">
                <a:solidFill>
                  <a:srgbClr val="404040"/>
                </a:solidFill>
                <a:effectLst>
                  <a:outerShdw blurRad="38100" dist="38100" dir="2700000" algn="tl">
                    <a:srgbClr val="C0C0C0"/>
                  </a:outerShdw>
                </a:effectLst>
                <a:latin typeface="Calibri" pitchFamily="34" charset="0"/>
              </a:rPr>
              <a:t>KinectVR</a:t>
            </a:r>
            <a:r>
              <a:rPr lang="en-US" sz="1800" dirty="0">
                <a:solidFill>
                  <a:srgbClr val="404040"/>
                </a:solidFill>
                <a:effectLst>
                  <a:outerShdw blurRad="38100" dist="38100" dir="2700000" algn="tl">
                    <a:srgbClr val="C0C0C0"/>
                  </a:outerShdw>
                </a:effectLst>
                <a:latin typeface="Calibri" pitchFamily="34" charset="0"/>
              </a:rPr>
              <a:t>, an open source software project used to get Kinect sensor data. Financial </a:t>
            </a:r>
            <a:r>
              <a:rPr lang="en-US" sz="1800">
                <a:solidFill>
                  <a:srgbClr val="404040"/>
                </a:solidFill>
                <a:effectLst>
                  <a:outerShdw blurRad="38100" dist="38100" dir="2700000" algn="tl">
                    <a:srgbClr val="C0C0C0"/>
                  </a:outerShdw>
                </a:effectLst>
                <a:latin typeface="Calibri" pitchFamily="34" charset="0"/>
              </a:rPr>
              <a:t>support from The </a:t>
            </a:r>
            <a:r>
              <a:rPr lang="en-US" sz="1800" dirty="0">
                <a:solidFill>
                  <a:srgbClr val="404040"/>
                </a:solidFill>
                <a:effectLst>
                  <a:outerShdw blurRad="38100" dist="38100" dir="2700000" algn="tl">
                    <a:srgbClr val="C0C0C0"/>
                  </a:outerShdw>
                </a:effectLst>
                <a:latin typeface="Calibri" pitchFamily="34" charset="0"/>
              </a:rPr>
              <a:t>Engineering Dean’s Office and NSF 1116988. We also thank our pilot subjects who participated in the pilot experiment.</a:t>
            </a:r>
            <a:endParaRPr lang="en-US" sz="1800" b="1" dirty="0">
              <a:solidFill>
                <a:srgbClr val="404040"/>
              </a:solidFill>
              <a:effectLst>
                <a:outerShdw blurRad="38100" dist="38100" dir="2700000" algn="tl">
                  <a:srgbClr val="C0C0C0"/>
                </a:outerShdw>
              </a:effectLst>
              <a:latin typeface="Calibri" pitchFamily="34" charset="0"/>
            </a:endParaRPr>
          </a:p>
          <a:p>
            <a:pPr indent="284163" algn="ctr">
              <a:defRPr/>
            </a:pPr>
            <a:endParaRPr lang="en-US" sz="1800" b="1" dirty="0">
              <a:solidFill>
                <a:srgbClr val="404040"/>
              </a:solidFill>
              <a:effectLst>
                <a:outerShdw blurRad="38100" dist="38100" dir="2700000" algn="tl">
                  <a:srgbClr val="C0C0C0"/>
                </a:outerShdw>
              </a:effectLst>
              <a:latin typeface="Calibri"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14291</TotalTime>
  <Words>719</Words>
  <Application>Microsoft Office PowerPoint</Application>
  <PresentationFormat>Custom</PresentationFormat>
  <Paragraphs>55</Paragraphs>
  <Slides>1</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5" baseType="lpstr">
      <vt:lpstr>Arial</vt:lpstr>
      <vt:lpstr>Calibri</vt:lpstr>
      <vt:lpstr>Office Theme</vt:lpstr>
      <vt:lpstr>Equation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Matt</dc:creator>
  <cp:lastModifiedBy>Yuzhou Huang</cp:lastModifiedBy>
  <cp:revision>250</cp:revision>
  <dcterms:created xsi:type="dcterms:W3CDTF">2009-09-15T09:08:46Z</dcterms:created>
  <dcterms:modified xsi:type="dcterms:W3CDTF">2017-09-13T22:10:04Z</dcterms:modified>
</cp:coreProperties>
</file>