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2" autoAdjust="0"/>
  </p:normalViewPr>
  <p:slideViewPr>
    <p:cSldViewPr snapToGrid="0" snapToObjects="1">
      <p:cViewPr varScale="1">
        <p:scale>
          <a:sx n="56" d="100"/>
          <a:sy n="56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77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CO" u="sng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92" y="0"/>
            <a:ext cx="5227608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80500" y="782002"/>
            <a:ext cx="8276296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 Artistas Barber: La </a:t>
            </a:r>
            <a:r>
              <a:rPr lang="en-US" sz="5249" dirty="0" err="1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Mejor</a:t>
            </a: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US" sz="5249" dirty="0" err="1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Experiencia</a:t>
            </a: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para </a:t>
            </a:r>
            <a:r>
              <a:rPr lang="en-US" sz="5249" dirty="0" err="1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</a:t>
            </a: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Corte de Cabello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6800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Los Artistas Barber,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elevamos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arte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del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corte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cabello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Nuestra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barbería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es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lugar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ideal para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obtener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 nuevo look </a:t>
            </a:r>
            <a:r>
              <a:rPr lang="en-US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moderno</a:t>
            </a:r>
            <a:r>
              <a:rPr lang="en-US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y fresco.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D38483-AE73-48DA-B9A8-04B3D1B7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75657FEC-9E5A-4D57-B791-39DE20558A41}"/>
              </a:ext>
            </a:extLst>
          </p:cNvPr>
          <p:cNvSpPr/>
          <p:nvPr/>
        </p:nvSpPr>
        <p:spPr>
          <a:xfrm>
            <a:off x="833198" y="5604294"/>
            <a:ext cx="6329602" cy="1869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INTEGRANTES</a:t>
            </a:r>
            <a:endParaRPr lang="en-US" sz="2000" dirty="0">
              <a:solidFill>
                <a:srgbClr val="F2F2F3"/>
              </a:solidFill>
              <a:latin typeface="Poppins" pitchFamily="34" charset="0"/>
              <a:ea typeface="Poppins" pitchFamily="34" charset="-122"/>
              <a:cs typeface="Poppi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Deivyth</a:t>
            </a:r>
            <a:r>
              <a:rPr lang="en-US" sz="2000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 Quintero </a:t>
            </a:r>
            <a:r>
              <a:rPr lang="en-US" sz="2000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Grajales</a:t>
            </a:r>
            <a:endParaRPr lang="en-US" sz="2000" dirty="0">
              <a:solidFill>
                <a:srgbClr val="F2F2F3"/>
              </a:solidFill>
              <a:latin typeface="Poppins" pitchFamily="34" charset="0"/>
              <a:cs typeface="Poppi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Juan Camilo Cruz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Juan David Reyes </a:t>
            </a:r>
            <a:r>
              <a:rPr lang="en-US" sz="2000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Buitron</a:t>
            </a:r>
            <a:endParaRPr lang="en-US" sz="2000" dirty="0">
              <a:solidFill>
                <a:srgbClr val="F2F2F3"/>
              </a:solidFill>
              <a:latin typeface="Poppins" pitchFamily="34" charset="0"/>
              <a:cs typeface="Poppins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8" y="220311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 Objetivo de Nuestra Aplicación</a:t>
            </a:r>
            <a:endParaRPr lang="en-US" sz="4374"/>
          </a:p>
        </p:txBody>
      </p:sp>
      <p:sp>
        <p:nvSpPr>
          <p:cNvPr id="6" name="Text 3"/>
          <p:cNvSpPr/>
          <p:nvPr/>
        </p:nvSpPr>
        <p:spPr>
          <a:xfrm>
            <a:off x="6319599" y="4114800"/>
            <a:ext cx="7477601" cy="1614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Los Artistas Barber,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hemos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desarrollado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una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aplicación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innovadora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facilitar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nuestros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clientes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la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gestión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citas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Nuestro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objetivo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es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proporcionar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servicio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calidad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y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optimización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nuestros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clientes</a:t>
            </a:r>
            <a:r>
              <a:rPr lang="en-US" sz="2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A36256-D2D0-4785-9DC5-6313FC90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  <p:txBody>
          <a:bodyPr/>
          <a:lstStyle/>
          <a:p>
            <a:endParaRPr lang="es-CO" u="sng"/>
          </a:p>
        </p:txBody>
      </p:sp>
      <p:sp>
        <p:nvSpPr>
          <p:cNvPr id="6" name="Text 3"/>
          <p:cNvSpPr/>
          <p:nvPr/>
        </p:nvSpPr>
        <p:spPr>
          <a:xfrm>
            <a:off x="4280861" y="1991465"/>
            <a:ext cx="9090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CO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Problema a resolver</a:t>
            </a:r>
            <a:endParaRPr lang="es-CO" sz="4374" dirty="0"/>
          </a:p>
        </p:txBody>
      </p:sp>
      <p:sp>
        <p:nvSpPr>
          <p:cNvPr id="7" name="Shape 4"/>
          <p:cNvSpPr/>
          <p:nvPr/>
        </p:nvSpPr>
        <p:spPr>
          <a:xfrm>
            <a:off x="3711518" y="2980703"/>
            <a:ext cx="7068251" cy="3393199"/>
          </a:xfrm>
          <a:prstGeom prst="roundRect">
            <a:avLst>
              <a:gd name="adj" fmla="val 406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711517" y="3870237"/>
            <a:ext cx="7068251" cy="1639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s-CO" sz="400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Queremos evitar la deficiencia de tiempo y operación al momento de adquirir el servicio en una barbería</a:t>
            </a:r>
            <a:endParaRPr lang="es-CO" sz="400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FC37B34-39E9-4C84-812A-61B2458C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FC37B34-39E9-4C84-812A-61B2458C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321CB0-599C-4307-BC54-21C4592C3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200" y="1314832"/>
            <a:ext cx="889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369463"/>
            <a:ext cx="9090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Funcionalidades de la Aplicación</a:t>
            </a:r>
            <a:endParaRPr lang="en-US" sz="4374"/>
          </a:p>
        </p:txBody>
      </p:sp>
      <p:sp>
        <p:nvSpPr>
          <p:cNvPr id="7" name="Shape 4"/>
          <p:cNvSpPr/>
          <p:nvPr/>
        </p:nvSpPr>
        <p:spPr>
          <a:xfrm>
            <a:off x="2037993" y="3397091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633073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Creación, Modificación y Eliminación de Citas</a:t>
            </a:r>
            <a:endParaRPr lang="en-US" sz="2187"/>
          </a:p>
        </p:txBody>
      </p:sp>
      <p:sp>
        <p:nvSpPr>
          <p:cNvPr id="9" name="Text 6"/>
          <p:cNvSpPr/>
          <p:nvPr/>
        </p:nvSpPr>
        <p:spPr>
          <a:xfrm>
            <a:off x="2273975" y="4549616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Nuestra aplicación permite a los usuarios crear, modificar y eliminar fácilmente citas, brindando flexibilidad y conveniencia.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>
          <a:xfrm>
            <a:off x="7426285" y="3397091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662267" y="3633073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Búsqueda de Citas</a:t>
            </a:r>
            <a:endParaRPr lang="en-US" sz="2187"/>
          </a:p>
        </p:txBody>
      </p:sp>
      <p:sp>
        <p:nvSpPr>
          <p:cNvPr id="12" name="Text 9"/>
          <p:cNvSpPr/>
          <p:nvPr/>
        </p:nvSpPr>
        <p:spPr>
          <a:xfrm>
            <a:off x="7662267" y="4202430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usuarios pueden realizar búsquedas personalizadas de citas para encontrar rápidamente la cita perfecta que se ajuste a sus necesidades y preferencias.</a:t>
            </a:r>
            <a:endParaRPr lang="en-US" sz="175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6FD171-DFFB-4D79-81F4-C9D2DA2F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0570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Usuarios de la Aplicación</a:t>
            </a:r>
            <a:endParaRPr lang="en-US" sz="4374"/>
          </a:p>
        </p:txBody>
      </p:sp>
      <p:sp>
        <p:nvSpPr>
          <p:cNvPr id="6" name="Shape 3"/>
          <p:cNvSpPr/>
          <p:nvPr/>
        </p:nvSpPr>
        <p:spPr>
          <a:xfrm>
            <a:off x="8331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0141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Administrador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10691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administrador tiene acceso completo a la aplicación y puede crear y gestionar usuarios, garantizando un funcionamiento eficiente y seguro de la plataforma.</a:t>
            </a:r>
            <a:endParaRPr lang="en-US" sz="1750"/>
          </a:p>
        </p:txBody>
      </p:sp>
      <p:sp>
        <p:nvSpPr>
          <p:cNvPr id="9" name="Shape 6"/>
          <p:cNvSpPr/>
          <p:nvPr/>
        </p:nvSpPr>
        <p:spPr>
          <a:xfrm>
            <a:off x="8331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38603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Usuario</a:t>
            </a:r>
            <a:endParaRPr lang="en-US" sz="2187"/>
          </a:p>
        </p:txBody>
      </p:sp>
      <p:sp>
        <p:nvSpPr>
          <p:cNvPr id="11" name="Text 8"/>
          <p:cNvSpPr/>
          <p:nvPr/>
        </p:nvSpPr>
        <p:spPr>
          <a:xfrm>
            <a:off x="1069181" y="4239339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usuarios pueden reservar citas, ver sus citas programadas y realizar modificaciones según sus necesidades. Proporcionamos una experiencia personalizada y sencilla.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>
          <a:xfrm>
            <a:off x="8331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9627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Barbero</a:t>
            </a:r>
            <a:endParaRPr lang="en-US" sz="2187"/>
          </a:p>
        </p:txBody>
      </p:sp>
      <p:sp>
        <p:nvSpPr>
          <p:cNvPr id="14" name="Text 11"/>
          <p:cNvSpPr/>
          <p:nvPr/>
        </p:nvSpPr>
        <p:spPr>
          <a:xfrm>
            <a:off x="10691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barberos pueden acceder a las citas asignadas y realizar las modificaciones necesarias para brindar un servicio de calidad y puntualidad a nuestros clientes.</a:t>
            </a:r>
            <a:endParaRPr lang="en-US" sz="175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F71700A-5118-4F55-B095-69367FF7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0570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Técnologias Usadas</a:t>
            </a:r>
            <a:endParaRPr lang="en-US" sz="4374"/>
          </a:p>
        </p:txBody>
      </p:sp>
      <p:sp>
        <p:nvSpPr>
          <p:cNvPr id="6" name="Shape 3"/>
          <p:cNvSpPr/>
          <p:nvPr/>
        </p:nvSpPr>
        <p:spPr>
          <a:xfrm>
            <a:off x="8331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0141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LENGUAJE DE PROGRAMACIÓN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10691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Desarrollamos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nuestra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s-419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aplicación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lenguaje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c#,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específicamente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IDE Visual Studio 2022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833199" y="4463296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46314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BASE DE DATOS</a:t>
            </a:r>
            <a:endParaRPr lang="en-US" sz="2187"/>
          </a:p>
        </p:txBody>
      </p:sp>
      <p:sp>
        <p:nvSpPr>
          <p:cNvPr id="11" name="Text 8"/>
          <p:cNvSpPr/>
          <p:nvPr/>
        </p:nvSpPr>
        <p:spPr>
          <a:xfrm>
            <a:off x="1069181" y="524164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Implementamos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server management studio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como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gestor de base de </a:t>
            </a:r>
            <a:r>
              <a:rPr lang="en-US" sz="240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datos</a:t>
            </a: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2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F71700A-5118-4F55-B095-69367FF7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71" y="6400548"/>
            <a:ext cx="1387384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288</Words>
  <Application>Microsoft Office PowerPoint</Application>
  <PresentationFormat>Personalizado</PresentationFormat>
  <Paragraphs>34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Deivyth Quintero Grajales</cp:lastModifiedBy>
  <cp:revision>9</cp:revision>
  <dcterms:created xsi:type="dcterms:W3CDTF">2023-12-04T12:33:37Z</dcterms:created>
  <dcterms:modified xsi:type="dcterms:W3CDTF">2023-12-04T14:22:25Z</dcterms:modified>
</cp:coreProperties>
</file>