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9" r:id="rId4"/>
    <p:sldId id="260" r:id="rId5"/>
    <p:sldId id="266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9FED7271-715E-4763-9E91-7F2F766C940A}"/>
              </a:ext>
            </a:extLst>
          </p:cNvPr>
          <p:cNvSpPr/>
          <p:nvPr/>
        </p:nvSpPr>
        <p:spPr>
          <a:xfrm>
            <a:off x="1763688" y="2060848"/>
            <a:ext cx="4248472" cy="424847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680F56A-6F05-4206-A1B5-4E8C26BB7A3F}"/>
              </a:ext>
            </a:extLst>
          </p:cNvPr>
          <p:cNvSpPr/>
          <p:nvPr/>
        </p:nvSpPr>
        <p:spPr>
          <a:xfrm>
            <a:off x="2411760" y="2780928"/>
            <a:ext cx="2880320" cy="28803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5AAD9A9-4A68-4575-B307-52FFBCB262C0}"/>
              </a:ext>
            </a:extLst>
          </p:cNvPr>
          <p:cNvSpPr/>
          <p:nvPr/>
        </p:nvSpPr>
        <p:spPr>
          <a:xfrm>
            <a:off x="3131840" y="3501008"/>
            <a:ext cx="1440160" cy="1440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BBFC78-CBF9-41DB-96FA-A6D15B4FA2AA}"/>
              </a:ext>
            </a:extLst>
          </p:cNvPr>
          <p:cNvSpPr txBox="1"/>
          <p:nvPr/>
        </p:nvSpPr>
        <p:spPr>
          <a:xfrm>
            <a:off x="3131840" y="40770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ハードウェア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14DCAA-90C4-4611-9926-C44A7A210CB0}"/>
              </a:ext>
            </a:extLst>
          </p:cNvPr>
          <p:cNvSpPr txBox="1"/>
          <p:nvPr/>
        </p:nvSpPr>
        <p:spPr>
          <a:xfrm>
            <a:off x="3059832" y="29969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オペレーティング</a:t>
            </a:r>
            <a:endParaRPr kumimoji="1" lang="en-US" altLang="ja-JP" sz="1400"/>
          </a:p>
          <a:p>
            <a:r>
              <a:rPr kumimoji="1" lang="ja-JP" altLang="en-US" sz="1400"/>
              <a:t>システム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DAD232-9704-4B36-A97D-4B249A19BF9D}"/>
              </a:ext>
            </a:extLst>
          </p:cNvPr>
          <p:cNvSpPr txBox="1"/>
          <p:nvPr/>
        </p:nvSpPr>
        <p:spPr>
          <a:xfrm>
            <a:off x="3419872" y="22768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シェル</a:t>
            </a:r>
          </a:p>
        </p:txBody>
      </p:sp>
    </p:spTree>
    <p:extLst>
      <p:ext uri="{BB962C8B-B14F-4D97-AF65-F5344CB8AC3E}">
        <p14:creationId xmlns:p14="http://schemas.microsoft.com/office/powerpoint/2010/main" val="9844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4C7CBD0-5F20-4459-939F-0D26A7B5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807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SDのイラスト（コンピューター）">
            <a:extLst>
              <a:ext uri="{FF2B5EF4-FFF2-40B4-BE49-F238E27FC236}">
                <a16:creationId xmlns:a16="http://schemas.microsoft.com/office/drawing/2014/main" id="{958D52C5-E181-4700-8141-C5E270F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04864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玩具のロボットのイラスト（青）">
            <a:extLst>
              <a:ext uri="{FF2B5EF4-FFF2-40B4-BE49-F238E27FC236}">
                <a16:creationId xmlns:a16="http://schemas.microsoft.com/office/drawing/2014/main" id="{DCE06EAB-258A-4AEC-A254-741EB79F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会社の受付のイラスト（男性）">
            <a:extLst>
              <a:ext uri="{FF2B5EF4-FFF2-40B4-BE49-F238E27FC236}">
                <a16:creationId xmlns:a16="http://schemas.microsoft.com/office/drawing/2014/main" id="{FCE74876-2ABA-4FE6-9B9A-AB689B58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携帯電話で話す人のイラスト（女性）">
            <a:extLst>
              <a:ext uri="{FF2B5EF4-FFF2-40B4-BE49-F238E27FC236}">
                <a16:creationId xmlns:a16="http://schemas.microsoft.com/office/drawing/2014/main" id="{A6F187E7-1811-4F97-ABE9-29A51EDE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73138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044893D4-9A82-4A42-B936-51598FC4459E}"/>
              </a:ext>
            </a:extLst>
          </p:cNvPr>
          <p:cNvSpPr/>
          <p:nvPr/>
        </p:nvSpPr>
        <p:spPr>
          <a:xfrm>
            <a:off x="2051720" y="1692806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78978E2-7D58-40FF-BC73-0287472B5537}"/>
              </a:ext>
            </a:extLst>
          </p:cNvPr>
          <p:cNvSpPr/>
          <p:nvPr/>
        </p:nvSpPr>
        <p:spPr>
          <a:xfrm>
            <a:off x="4283968" y="1700808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11EED41-31E8-4386-B018-6BF5D41036BD}"/>
              </a:ext>
            </a:extLst>
          </p:cNvPr>
          <p:cNvSpPr/>
          <p:nvPr/>
        </p:nvSpPr>
        <p:spPr>
          <a:xfrm>
            <a:off x="6444208" y="1692807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94ACD-65F6-4DE0-80DA-3C7571220504}"/>
              </a:ext>
            </a:extLst>
          </p:cNvPr>
          <p:cNvSpPr txBox="1"/>
          <p:nvPr/>
        </p:nvSpPr>
        <p:spPr>
          <a:xfrm>
            <a:off x="7106796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D3C507-2A2D-4866-8F3E-F6E5BFC9EEC7}"/>
              </a:ext>
            </a:extLst>
          </p:cNvPr>
          <p:cNvSpPr txBox="1"/>
          <p:nvPr/>
        </p:nvSpPr>
        <p:spPr>
          <a:xfrm>
            <a:off x="4716016" y="4046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DC4BCB-7976-485F-BA70-491587BA6884}"/>
              </a:ext>
            </a:extLst>
          </p:cNvPr>
          <p:cNvSpPr txBox="1"/>
          <p:nvPr/>
        </p:nvSpPr>
        <p:spPr>
          <a:xfrm>
            <a:off x="3059832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13C3B9-9316-4930-9D72-CE8ECAFBEEF7}"/>
              </a:ext>
            </a:extLst>
          </p:cNvPr>
          <p:cNvSpPr txBox="1"/>
          <p:nvPr/>
        </p:nvSpPr>
        <p:spPr>
          <a:xfrm>
            <a:off x="899592" y="581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28EAE53-80C4-4C13-9218-112D944435E4}"/>
              </a:ext>
            </a:extLst>
          </p:cNvPr>
          <p:cNvGrpSpPr/>
          <p:nvPr/>
        </p:nvGrpSpPr>
        <p:grpSpPr>
          <a:xfrm>
            <a:off x="2915816" y="3356992"/>
            <a:ext cx="2952328" cy="2952328"/>
            <a:chOff x="1763688" y="2060848"/>
            <a:chExt cx="4248472" cy="42484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C321144-6140-41DA-87F5-14DE4BDD2EAE}"/>
                </a:ext>
              </a:extLst>
            </p:cNvPr>
            <p:cNvSpPr/>
            <p:nvPr/>
          </p:nvSpPr>
          <p:spPr>
            <a:xfrm>
              <a:off x="1763688" y="2060848"/>
              <a:ext cx="4248472" cy="42484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69A43FE-5780-4958-B1F1-F332DDBD3AB2}"/>
                </a:ext>
              </a:extLst>
            </p:cNvPr>
            <p:cNvSpPr/>
            <p:nvPr/>
          </p:nvSpPr>
          <p:spPr>
            <a:xfrm>
              <a:off x="2411760" y="2780928"/>
              <a:ext cx="2880320" cy="28803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B35B1BD-53F5-4795-AAE0-B9F793FBA9E0}"/>
                </a:ext>
              </a:extLst>
            </p:cNvPr>
            <p:cNvSpPr/>
            <p:nvPr/>
          </p:nvSpPr>
          <p:spPr>
            <a:xfrm>
              <a:off x="3131840" y="3501008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6C9E791-98C0-4E4A-80CA-7A4D012E7DA0}"/>
                </a:ext>
              </a:extLst>
            </p:cNvPr>
            <p:cNvSpPr txBox="1"/>
            <p:nvPr/>
          </p:nvSpPr>
          <p:spPr>
            <a:xfrm>
              <a:off x="3131840" y="4077072"/>
              <a:ext cx="1483708" cy="376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/>
                <a:t>ハードウェア</a:t>
              </a:r>
              <a:endParaRPr kumimoji="1" lang="ja-JP" altLang="en-US" sz="11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309B21-78C1-4A00-AD12-DB37F9E8946A}"/>
                </a:ext>
              </a:extLst>
            </p:cNvPr>
            <p:cNvSpPr txBox="1"/>
            <p:nvPr/>
          </p:nvSpPr>
          <p:spPr>
            <a:xfrm>
              <a:off x="3059832" y="2996952"/>
              <a:ext cx="1815882" cy="59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オペレーティング</a:t>
              </a:r>
              <a:endParaRPr kumimoji="1" lang="en-US" altLang="ja-JP" sz="1050"/>
            </a:p>
            <a:p>
              <a:r>
                <a:rPr kumimoji="1" lang="ja-JP" altLang="en-US" sz="1050"/>
                <a:t>システム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699516-51E8-44ED-93C3-81E26C6A00DD}"/>
                </a:ext>
              </a:extLst>
            </p:cNvPr>
            <p:cNvSpPr txBox="1"/>
            <p:nvPr/>
          </p:nvSpPr>
          <p:spPr>
            <a:xfrm>
              <a:off x="3419873" y="2276871"/>
              <a:ext cx="1040810" cy="442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シェル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9B8B5089-7038-4FF5-AD5B-C9E3338A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6DAF41-6E33-4522-8B33-26F9C0F319EF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3EAB2990-E3C5-4159-8C26-9ECB1293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520B07-7A09-4FC6-AD56-FD3F4195FDFC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Picture 2" descr="フォルダのイラスト">
            <a:extLst>
              <a:ext uri="{FF2B5EF4-FFF2-40B4-BE49-F238E27FC236}">
                <a16:creationId xmlns:a16="http://schemas.microsoft.com/office/drawing/2014/main" id="{178D67F7-653A-4CE1-89B0-AB7C70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DA46C6-8229-4A47-86DD-9CD700191FA6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Picture 2" descr="ファイルアイコン（ブランク）">
            <a:extLst>
              <a:ext uri="{FF2B5EF4-FFF2-40B4-BE49-F238E27FC236}">
                <a16:creationId xmlns:a16="http://schemas.microsoft.com/office/drawing/2014/main" id="{4094AF94-43D2-4F81-8E6C-1F217FBD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ECC1CEF-40F7-4076-A2C7-C05109F899E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4" name="Picture 2" descr="ファイルアイコン（ブランク）">
            <a:extLst>
              <a:ext uri="{FF2B5EF4-FFF2-40B4-BE49-F238E27FC236}">
                <a16:creationId xmlns:a16="http://schemas.microsoft.com/office/drawing/2014/main" id="{9EC68BC7-4DA4-4FA1-857B-F5E87A20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AB0AE9-CF46-418F-A51F-CA7D4E0F3A35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Picture 2" descr="ファイルアイコン（ブランク）">
            <a:extLst>
              <a:ext uri="{FF2B5EF4-FFF2-40B4-BE49-F238E27FC236}">
                <a16:creationId xmlns:a16="http://schemas.microsoft.com/office/drawing/2014/main" id="{E633B9AA-1E09-47EE-B2C8-90343ED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D9590B-6CD5-49DA-888D-215918C70C6B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AF2BEC2-59A8-436A-9EA4-3FB16A7567FD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087D2DC-0E19-43F5-89A1-1B7D3FE34D39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15EFD16-CF8E-44EB-901E-B4522AA7519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4AFE57C-8BA8-4EE9-9BC8-FDE3A982DF7E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8E919E6-736B-4293-9681-62D02CB2EAA4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9E8946-D6C5-407C-95E1-2D60FED59735}"/>
              </a:ext>
            </a:extLst>
          </p:cNvPr>
          <p:cNvSpPr txBox="1"/>
          <p:nvPr/>
        </p:nvSpPr>
        <p:spPr>
          <a:xfrm>
            <a:off x="179512" y="1484784"/>
            <a:ext cx="453650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dir1/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dir2/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file1.txt  file2.txt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AEC1E74-1FE5-46D8-85B1-C8E839F76C97}"/>
              </a:ext>
            </a:extLst>
          </p:cNvPr>
          <p:cNvSpPr/>
          <p:nvPr/>
        </p:nvSpPr>
        <p:spPr>
          <a:xfrm>
            <a:off x="4932040" y="47667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D746EA-9F0E-4F36-B48F-7B5726B7D8B3}"/>
              </a:ext>
            </a:extLst>
          </p:cNvPr>
          <p:cNvSpPr txBox="1"/>
          <p:nvPr/>
        </p:nvSpPr>
        <p:spPr>
          <a:xfrm>
            <a:off x="4572000" y="11663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A3CD27-5CBE-4772-B3DD-58C4C0A6568D}"/>
              </a:ext>
            </a:extLst>
          </p:cNvPr>
          <p:cNvSpPr/>
          <p:nvPr/>
        </p:nvSpPr>
        <p:spPr>
          <a:xfrm>
            <a:off x="4932040" y="1268760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B90AD94-B310-45E9-B8F0-EFBE3F46E516}"/>
              </a:ext>
            </a:extLst>
          </p:cNvPr>
          <p:cNvSpPr txBox="1"/>
          <p:nvPr/>
        </p:nvSpPr>
        <p:spPr>
          <a:xfrm>
            <a:off x="6444208" y="764704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FD295FB-1A1A-4EFE-B718-FDD1D65F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8A639-CB23-4307-8F51-99800E480BDD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5EEA1F63-4A68-4DC0-883E-D7605AF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693CEF-9583-42F6-8161-5389E703EB35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9714936-36D5-4FB8-8579-6F616ECC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2E25A2-0261-44A1-8F0B-3CA71329975F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550A2F2A-54FF-47BF-80CD-07F304D3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064899-8EDE-4613-A5B7-BE993210585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7592394E-BD48-445E-B851-B689AB6E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4C874D-8948-432D-A372-4CE760B6E7B7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B99A8455-3229-400B-8376-7FB480AF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50797-DF31-4444-92A4-E189F055EAE8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1839C49-F977-4999-BD5B-B599104694B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1DFC8DB-3E01-4833-B0E9-240A595FC5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F47706E-42AB-41BC-9F4E-150FDF8DA1B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A74732-2998-443D-930E-A0FD26D6058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D8CD481-888D-4D6A-8E92-905C7BCD3B4F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1CA27E-FBC0-4FCB-B32D-9DFB6893AC6E}"/>
              </a:ext>
            </a:extLst>
          </p:cNvPr>
          <p:cNvSpPr txBox="1"/>
          <p:nvPr/>
        </p:nvSpPr>
        <p:spPr>
          <a:xfrm>
            <a:off x="179512" y="1268760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cd dir1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D0B72F-272E-4393-B97A-C2C5B6BDDBD3}"/>
              </a:ext>
            </a:extLst>
          </p:cNvPr>
          <p:cNvSpPr/>
          <p:nvPr/>
        </p:nvSpPr>
        <p:spPr>
          <a:xfrm>
            <a:off x="4932040" y="148478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ADA86B4-4717-45EA-9138-383F52F40B1E}"/>
              </a:ext>
            </a:extLst>
          </p:cNvPr>
          <p:cNvSpPr/>
          <p:nvPr/>
        </p:nvSpPr>
        <p:spPr>
          <a:xfrm>
            <a:off x="4932040" y="2420888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CD58BB-044E-40C9-880A-EB4CFCA1CD3A}"/>
              </a:ext>
            </a:extLst>
          </p:cNvPr>
          <p:cNvSpPr txBox="1"/>
          <p:nvPr/>
        </p:nvSpPr>
        <p:spPr>
          <a:xfrm>
            <a:off x="6228184" y="2780928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C4DED58-D248-436D-812E-4DA68AEDD55C}"/>
              </a:ext>
            </a:extLst>
          </p:cNvPr>
          <p:cNvCxnSpPr>
            <a:stCxn id="3" idx="1"/>
            <a:endCxn id="20" idx="1"/>
          </p:cNvCxnSpPr>
          <p:nvPr/>
        </p:nvCxnSpPr>
        <p:spPr>
          <a:xfrm rot="10800000" flipV="1">
            <a:off x="4932040" y="877362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770EF1-C1E5-4C90-B2AC-25335DF18652}"/>
              </a:ext>
            </a:extLst>
          </p:cNvPr>
          <p:cNvSpPr txBox="1"/>
          <p:nvPr/>
        </p:nvSpPr>
        <p:spPr>
          <a:xfrm>
            <a:off x="3635896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41C917-5841-440A-9B4A-AE3333732DBD}"/>
              </a:ext>
            </a:extLst>
          </p:cNvPr>
          <p:cNvSpPr txBox="1"/>
          <p:nvPr/>
        </p:nvSpPr>
        <p:spPr>
          <a:xfrm>
            <a:off x="4355976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7466932-AD0B-4E35-BC03-7E07BA8C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3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DD8B74-D933-4631-978B-2C7303428D5C}"/>
              </a:ext>
            </a:extLst>
          </p:cNvPr>
          <p:cNvSpPr txBox="1"/>
          <p:nvPr/>
        </p:nvSpPr>
        <p:spPr>
          <a:xfrm>
            <a:off x="683568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EF768FEE-B05A-4633-A6D1-C29BABB1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3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94ACDE-0084-4A92-BAC3-FD89731DBFEA}"/>
              </a:ext>
            </a:extLst>
          </p:cNvPr>
          <p:cNvSpPr txBox="1"/>
          <p:nvPr/>
        </p:nvSpPr>
        <p:spPr>
          <a:xfrm>
            <a:off x="683568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5BA84870-F8F2-4231-B12C-EF676B99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A22B88-7696-40F8-A873-FAE479947017}"/>
              </a:ext>
            </a:extLst>
          </p:cNvPr>
          <p:cNvSpPr txBox="1"/>
          <p:nvPr/>
        </p:nvSpPr>
        <p:spPr>
          <a:xfrm>
            <a:off x="1648537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B693CF39-9D31-4229-A702-54E042F5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C76A6E-75DC-4771-9A82-BC13FEA1C0FD}"/>
              </a:ext>
            </a:extLst>
          </p:cNvPr>
          <p:cNvSpPr txBox="1"/>
          <p:nvPr/>
        </p:nvSpPr>
        <p:spPr>
          <a:xfrm>
            <a:off x="2411760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E74E8DDA-83CD-4A1F-9F60-2718593B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D61267-35D2-497D-94A0-87CE9A015F22}"/>
              </a:ext>
            </a:extLst>
          </p:cNvPr>
          <p:cNvSpPr txBox="1"/>
          <p:nvPr/>
        </p:nvSpPr>
        <p:spPr>
          <a:xfrm>
            <a:off x="3419872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EA64691E-D06E-4339-ADD0-292608F2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1F6602-BC3D-40D0-B23C-6A5BA1DD91CF}"/>
              </a:ext>
            </a:extLst>
          </p:cNvPr>
          <p:cNvSpPr txBox="1"/>
          <p:nvPr/>
        </p:nvSpPr>
        <p:spPr>
          <a:xfrm>
            <a:off x="574601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E0B2DB76-6595-4318-8E6E-271BD81A631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1371194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9539BB6-A57A-44AA-9B23-34AC476AB5CB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1823729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187A022-5251-424D-AEAC-A2751F8FACAA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2327785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07EE6F7-04E5-4087-B4CA-C05B53D73E7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036776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484E688-CAF2-4D8C-83E1-DD2F683F6D0A}"/>
              </a:ext>
            </a:extLst>
          </p:cNvPr>
          <p:cNvCxnSpPr/>
          <p:nvPr/>
        </p:nvCxnSpPr>
        <p:spPr>
          <a:xfrm>
            <a:off x="1043608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394D612-DC69-4C65-BA84-F50DA68DAB4A}"/>
              </a:ext>
            </a:extLst>
          </p:cNvPr>
          <p:cNvSpPr/>
          <p:nvPr/>
        </p:nvSpPr>
        <p:spPr>
          <a:xfrm>
            <a:off x="539552" y="220486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424F14-3A67-449C-8CB7-A757C32061CE}"/>
              </a:ext>
            </a:extLst>
          </p:cNvPr>
          <p:cNvSpPr txBox="1"/>
          <p:nvPr/>
        </p:nvSpPr>
        <p:spPr>
          <a:xfrm>
            <a:off x="179512" y="18448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CA160D-5C88-4D7F-A0E5-74EAE4366D56}"/>
              </a:ext>
            </a:extLst>
          </p:cNvPr>
          <p:cNvSpPr txBox="1"/>
          <p:nvPr/>
        </p:nvSpPr>
        <p:spPr>
          <a:xfrm>
            <a:off x="179512" y="1268760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2" name="矢印: 左カーブ 21">
            <a:extLst>
              <a:ext uri="{FF2B5EF4-FFF2-40B4-BE49-F238E27FC236}">
                <a16:creationId xmlns:a16="http://schemas.microsoft.com/office/drawing/2014/main" id="{5D56AFD4-7DD2-45E9-9406-9C1D1E352B9A}"/>
              </a:ext>
            </a:extLst>
          </p:cNvPr>
          <p:cNvSpPr/>
          <p:nvPr/>
        </p:nvSpPr>
        <p:spPr>
          <a:xfrm rot="5400000">
            <a:off x="2303748" y="375303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E2A49D54-E1E6-485E-B12E-7BB51FE9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34" y="23000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812786-8D05-4771-9FCC-C4AAAFC4BA10}"/>
              </a:ext>
            </a:extLst>
          </p:cNvPr>
          <p:cNvSpPr txBox="1"/>
          <p:nvPr/>
        </p:nvSpPr>
        <p:spPr>
          <a:xfrm>
            <a:off x="4968999" y="24440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" descr="フォルダのイラスト">
            <a:extLst>
              <a:ext uri="{FF2B5EF4-FFF2-40B4-BE49-F238E27FC236}">
                <a16:creationId xmlns:a16="http://schemas.microsoft.com/office/drawing/2014/main" id="{A1280F38-BD5C-4BDC-BC95-097C5298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34" y="323614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0534A5-9986-48C2-B323-8FA928B61523}"/>
              </a:ext>
            </a:extLst>
          </p:cNvPr>
          <p:cNvSpPr txBox="1"/>
          <p:nvPr/>
        </p:nvSpPr>
        <p:spPr>
          <a:xfrm>
            <a:off x="4968999" y="33801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FFB0ACBE-FB27-48DF-BCD4-310A840E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03" y="323614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4D0A0F-4493-45A4-9CA8-0B7DF22413C2}"/>
              </a:ext>
            </a:extLst>
          </p:cNvPr>
          <p:cNvSpPr txBox="1"/>
          <p:nvPr/>
        </p:nvSpPr>
        <p:spPr>
          <a:xfrm>
            <a:off x="5933968" y="33801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F7A5D923-A7DE-4BAE-920F-1B32676E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15" y="323614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8A9C07-DA3F-4E56-9042-007A73226E53}"/>
              </a:ext>
            </a:extLst>
          </p:cNvPr>
          <p:cNvSpPr txBox="1"/>
          <p:nvPr/>
        </p:nvSpPr>
        <p:spPr>
          <a:xfrm>
            <a:off x="6697191" y="381220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329039EA-0996-485E-BA36-B4CE331F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27" y="323614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46E0A6-1630-4193-927D-E2ED1FF998D7}"/>
              </a:ext>
            </a:extLst>
          </p:cNvPr>
          <p:cNvSpPr txBox="1"/>
          <p:nvPr/>
        </p:nvSpPr>
        <p:spPr>
          <a:xfrm>
            <a:off x="7705303" y="381220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6EA98117-7242-4FD5-BF45-B2313A4E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07" y="424425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07482-7EC2-4102-A6F0-BEB8E64A2E1D}"/>
              </a:ext>
            </a:extLst>
          </p:cNvPr>
          <p:cNvSpPr txBox="1"/>
          <p:nvPr/>
        </p:nvSpPr>
        <p:spPr>
          <a:xfrm>
            <a:off x="4860032" y="486916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D6A0B35A-2E1E-408F-A9E5-A53000DD9CA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5656625" y="260559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E13640B6-AEF2-4379-961B-0963E3CC76B3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16200000" flipH="1">
            <a:off x="6109160" y="215305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A6D8577-5673-49FF-9406-039325ADC170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16200000" flipH="1">
            <a:off x="6613216" y="164900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30D430E-1683-4639-803F-DC5AEEA812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322207" y="294001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24213E1-3B41-4E8B-84F2-10D3379A4C92}"/>
              </a:ext>
            </a:extLst>
          </p:cNvPr>
          <p:cNvCxnSpPr/>
          <p:nvPr/>
        </p:nvCxnSpPr>
        <p:spPr>
          <a:xfrm>
            <a:off x="5329039" y="381220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80707DB-45D0-4F45-8B70-81866631015B}"/>
              </a:ext>
            </a:extLst>
          </p:cNvPr>
          <p:cNvSpPr/>
          <p:nvPr/>
        </p:nvSpPr>
        <p:spPr>
          <a:xfrm>
            <a:off x="5833095" y="323614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886F092-DAAD-44C8-BABC-3A40AD542596}"/>
              </a:ext>
            </a:extLst>
          </p:cNvPr>
          <p:cNvSpPr txBox="1"/>
          <p:nvPr/>
        </p:nvSpPr>
        <p:spPr>
          <a:xfrm>
            <a:off x="5761087" y="1795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42" name="矢印: 左カーブ 41">
            <a:extLst>
              <a:ext uri="{FF2B5EF4-FFF2-40B4-BE49-F238E27FC236}">
                <a16:creationId xmlns:a16="http://schemas.microsoft.com/office/drawing/2014/main" id="{58D03786-9220-416A-95A1-077E8A7E60D1}"/>
              </a:ext>
            </a:extLst>
          </p:cNvPr>
          <p:cNvSpPr/>
          <p:nvPr/>
        </p:nvSpPr>
        <p:spPr>
          <a:xfrm rot="5400000">
            <a:off x="6589179" y="3776204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6121B97-28CD-41A9-B31A-39A587891D72}"/>
              </a:ext>
            </a:extLst>
          </p:cNvPr>
          <p:cNvCxnSpPr>
            <a:cxnSpLocks/>
          </p:cNvCxnSpPr>
          <p:nvPr/>
        </p:nvCxnSpPr>
        <p:spPr>
          <a:xfrm>
            <a:off x="6049119" y="2300040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3370F17-28BC-40C3-A0FD-38862166C252}"/>
              </a:ext>
            </a:extLst>
          </p:cNvPr>
          <p:cNvSpPr txBox="1"/>
          <p:nvPr/>
        </p:nvSpPr>
        <p:spPr>
          <a:xfrm>
            <a:off x="4644008" y="1268760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13521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フォルダのイラスト">
            <a:extLst>
              <a:ext uri="{FF2B5EF4-FFF2-40B4-BE49-F238E27FC236}">
                <a16:creationId xmlns:a16="http://schemas.microsoft.com/office/drawing/2014/main" id="{AF8BCC63-E845-4576-8B34-F4716082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3" y="336509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97FC05-91DE-470F-B103-3B9E33936B9D}"/>
              </a:ext>
            </a:extLst>
          </p:cNvPr>
          <p:cNvSpPr txBox="1"/>
          <p:nvPr/>
        </p:nvSpPr>
        <p:spPr>
          <a:xfrm>
            <a:off x="762408" y="35091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04A7C351-0532-4712-B458-5F3228DC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3" y="430119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37B4BD-1E8A-4B0C-ADE5-483971031ECB}"/>
              </a:ext>
            </a:extLst>
          </p:cNvPr>
          <p:cNvSpPr txBox="1"/>
          <p:nvPr/>
        </p:nvSpPr>
        <p:spPr>
          <a:xfrm>
            <a:off x="762408" y="44452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326AE61-6EDD-4B70-878A-35C8C2EA1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12" y="430119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6BC82D-EF3C-4A7D-9A31-FE8CE6862C36}"/>
              </a:ext>
            </a:extLst>
          </p:cNvPr>
          <p:cNvSpPr txBox="1"/>
          <p:nvPr/>
        </p:nvSpPr>
        <p:spPr>
          <a:xfrm>
            <a:off x="1727377" y="44452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B71E753F-7E8C-46BB-8690-D49B4A34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24" y="430119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AD59C73-7FF6-44D0-B07B-11179842062E}"/>
              </a:ext>
            </a:extLst>
          </p:cNvPr>
          <p:cNvSpPr txBox="1"/>
          <p:nvPr/>
        </p:nvSpPr>
        <p:spPr>
          <a:xfrm>
            <a:off x="2490600" y="487726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ファイルアイコン（ブランク）">
            <a:extLst>
              <a:ext uri="{FF2B5EF4-FFF2-40B4-BE49-F238E27FC236}">
                <a16:creationId xmlns:a16="http://schemas.microsoft.com/office/drawing/2014/main" id="{F17C7B71-4692-4574-BA47-CB5FC475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6" y="430119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9A024C-ED2C-4D27-97FE-9E5CFFBE6A7F}"/>
              </a:ext>
            </a:extLst>
          </p:cNvPr>
          <p:cNvSpPr txBox="1"/>
          <p:nvPr/>
        </p:nvSpPr>
        <p:spPr>
          <a:xfrm>
            <a:off x="3498712" y="487726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0" name="Picture 2" descr="ファイルアイコン（ブランク）">
            <a:extLst>
              <a:ext uri="{FF2B5EF4-FFF2-40B4-BE49-F238E27FC236}">
                <a16:creationId xmlns:a16="http://schemas.microsoft.com/office/drawing/2014/main" id="{4A87D4C8-300E-4A3B-9BAB-F222C081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" y="5309310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A1B7DD6-96BC-4084-AD2A-B803A71EE9D7}"/>
              </a:ext>
            </a:extLst>
          </p:cNvPr>
          <p:cNvSpPr txBox="1"/>
          <p:nvPr/>
        </p:nvSpPr>
        <p:spPr>
          <a:xfrm>
            <a:off x="653441" y="5934214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FED7563A-1F1F-43B8-886F-10F3AB5CC5C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1450034" y="3670646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99ADC803-2FC3-4EC3-970E-193268FE466F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rot="16200000" flipH="1">
            <a:off x="1902569" y="3218111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B1483A30-3B4E-4A75-A2BC-9D3621955983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rot="16200000" flipH="1">
            <a:off x="2406625" y="2714055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800AA6-2F56-44B2-B492-C17AF232914E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1115616" y="400506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37FBCA9-113E-4988-8508-CD29CC2CFF4E}"/>
              </a:ext>
            </a:extLst>
          </p:cNvPr>
          <p:cNvCxnSpPr/>
          <p:nvPr/>
        </p:nvCxnSpPr>
        <p:spPr>
          <a:xfrm>
            <a:off x="1122448" y="4877262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B0018E77-19C9-486F-B7D6-9670150A0A14}"/>
              </a:ext>
            </a:extLst>
          </p:cNvPr>
          <p:cNvSpPr/>
          <p:nvPr/>
        </p:nvSpPr>
        <p:spPr>
          <a:xfrm>
            <a:off x="618392" y="329308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3F6C43-4B4B-4C6B-A82C-B3CDC5DE9B41}"/>
              </a:ext>
            </a:extLst>
          </p:cNvPr>
          <p:cNvSpPr txBox="1"/>
          <p:nvPr/>
        </p:nvSpPr>
        <p:spPr>
          <a:xfrm>
            <a:off x="258352" y="293304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89280A0-5F10-4D7C-AD08-8BB7B7D6556B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40" name="Picture 2" descr="ファイルアイコン（ブランク）">
            <a:extLst>
              <a:ext uri="{FF2B5EF4-FFF2-40B4-BE49-F238E27FC236}">
                <a16:creationId xmlns:a16="http://schemas.microsoft.com/office/drawing/2014/main" id="{1002BDDA-D55E-49B4-9659-899D2C8E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430119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6FA9D39-EC4C-452D-9209-51E613113C7B}"/>
              </a:ext>
            </a:extLst>
          </p:cNvPr>
          <p:cNvSpPr txBox="1"/>
          <p:nvPr/>
        </p:nvSpPr>
        <p:spPr>
          <a:xfrm>
            <a:off x="4866864" y="487726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932E18F7-6EBB-4EB1-9636-AD85C4506D88}"/>
              </a:ext>
            </a:extLst>
          </p:cNvPr>
          <p:cNvSpPr/>
          <p:nvPr/>
        </p:nvSpPr>
        <p:spPr>
          <a:xfrm>
            <a:off x="4434816" y="4445214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F2C20CC-94C4-4DA2-8CBF-1D77044B7A4F}"/>
              </a:ext>
            </a:extLst>
          </p:cNvPr>
          <p:cNvSpPr txBox="1"/>
          <p:nvPr/>
        </p:nvSpPr>
        <p:spPr>
          <a:xfrm>
            <a:off x="4218792" y="40851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083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2DBA3D1E-7BBC-4E01-A24A-6D73C414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19" y="90872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DBCF99F-1CB9-4898-8675-2F5E6EEA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96" y="213285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C501C3-64A5-4666-B587-3FA9A5CCC39D}"/>
              </a:ext>
            </a:extLst>
          </p:cNvPr>
          <p:cNvSpPr txBox="1"/>
          <p:nvPr/>
        </p:nvSpPr>
        <p:spPr>
          <a:xfrm>
            <a:off x="2772545" y="13727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45FDA7-59D3-412C-A547-8D5B352CD20D}"/>
              </a:ext>
            </a:extLst>
          </p:cNvPr>
          <p:cNvSpPr txBox="1"/>
          <p:nvPr/>
        </p:nvSpPr>
        <p:spPr>
          <a:xfrm>
            <a:off x="1802131" y="26369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8DF25DB7-66F8-42C6-B3D3-7AC53687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56" y="213285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6AF916-C874-4688-988E-FB99C9D4A642}"/>
              </a:ext>
            </a:extLst>
          </p:cNvPr>
          <p:cNvSpPr txBox="1"/>
          <p:nvPr/>
        </p:nvSpPr>
        <p:spPr>
          <a:xfrm>
            <a:off x="3285456" y="2668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DF6FFA2D-D50A-40AD-9751-58D051A7D60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100629" y="1607597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A0610B8-156B-4FD0-964C-094067BF8F1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2380549" y="1577995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537EA948-E458-4357-BC60-0C922808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24" y="346093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4F54E2-95D1-4A4C-B108-8914098DFE1D}"/>
              </a:ext>
            </a:extLst>
          </p:cNvPr>
          <p:cNvSpPr txBox="1"/>
          <p:nvPr/>
        </p:nvSpPr>
        <p:spPr>
          <a:xfrm>
            <a:off x="1194272" y="396499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3F9434BD-9959-4395-BD29-5CDAC38E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19" y="346093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CAA7C0-2D5D-4689-917E-358F24DA6A64}"/>
              </a:ext>
            </a:extLst>
          </p:cNvPr>
          <p:cNvSpPr txBox="1"/>
          <p:nvPr/>
        </p:nvSpPr>
        <p:spPr>
          <a:xfrm>
            <a:off x="2447251" y="396499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4" name="Picture 4" descr="ファイルアイコン（画像）">
            <a:extLst>
              <a:ext uri="{FF2B5EF4-FFF2-40B4-BE49-F238E27FC236}">
                <a16:creationId xmlns:a16="http://schemas.microsoft.com/office/drawing/2014/main" id="{EB01D42E-6A6B-46CE-A935-5B0CFC01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81" y="4541058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76615-6AB3-4ECF-80A5-54D9CC5504AE}"/>
              </a:ext>
            </a:extLst>
          </p:cNvPr>
          <p:cNvSpPr txBox="1"/>
          <p:nvPr/>
        </p:nvSpPr>
        <p:spPr>
          <a:xfrm>
            <a:off x="848991" y="526113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41E80C6-EED9-4BDE-A6E1-4E4F33FF061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45167" y="2929512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3DC6917-64B0-462D-B2E3-3F0FA1E34DE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2291264" y="2922351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2C8D8EA-29DD-47BB-9A56-734D0455C4C0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1498202" y="4365104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39161DD-A809-4DC3-83DF-148AEE750AAF}"/>
              </a:ext>
            </a:extLst>
          </p:cNvPr>
          <p:cNvSpPr/>
          <p:nvPr/>
        </p:nvSpPr>
        <p:spPr>
          <a:xfrm>
            <a:off x="2349352" y="3429000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33E62D-7D96-4C03-8554-EC24613080F2}"/>
              </a:ext>
            </a:extLst>
          </p:cNvPr>
          <p:cNvSpPr txBox="1"/>
          <p:nvPr/>
        </p:nvSpPr>
        <p:spPr>
          <a:xfrm>
            <a:off x="3357464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32F424-14AC-4E26-A660-86D67FCC93E4}"/>
              </a:ext>
            </a:extLst>
          </p:cNvPr>
          <p:cNvSpPr txBox="1"/>
          <p:nvPr/>
        </p:nvSpPr>
        <p:spPr>
          <a:xfrm>
            <a:off x="1485256" y="908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0669B46-CB3E-4E71-ABB0-8C8A272F5158}"/>
              </a:ext>
            </a:extLst>
          </p:cNvPr>
          <p:cNvSpPr/>
          <p:nvPr/>
        </p:nvSpPr>
        <p:spPr>
          <a:xfrm>
            <a:off x="1053208" y="4509120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E38A7E-55AC-4E53-9E80-1C0F52D28122}"/>
              </a:ext>
            </a:extLst>
          </p:cNvPr>
          <p:cNvSpPr txBox="1"/>
          <p:nvPr/>
        </p:nvSpPr>
        <p:spPr>
          <a:xfrm>
            <a:off x="251520" y="4653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C61BD4-B1E9-4FBB-AF6A-E47A94868EB6}"/>
              </a:ext>
            </a:extLst>
          </p:cNvPr>
          <p:cNvSpPr txBox="1"/>
          <p:nvPr/>
        </p:nvSpPr>
        <p:spPr>
          <a:xfrm>
            <a:off x="5085656" y="4581128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25392A-6411-4299-BC4C-D44EF3486E82}"/>
              </a:ext>
            </a:extLst>
          </p:cNvPr>
          <p:cNvSpPr txBox="1"/>
          <p:nvPr/>
        </p:nvSpPr>
        <p:spPr>
          <a:xfrm>
            <a:off x="5085656" y="5373216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8F6128B-7478-4E9B-AB37-3B759DD97801}"/>
              </a:ext>
            </a:extLst>
          </p:cNvPr>
          <p:cNvSpPr txBox="1"/>
          <p:nvPr/>
        </p:nvSpPr>
        <p:spPr>
          <a:xfrm>
            <a:off x="3392691" y="45811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497C3B-9A8F-40A2-AB4E-F87A0200A512}"/>
              </a:ext>
            </a:extLst>
          </p:cNvPr>
          <p:cNvSpPr txBox="1"/>
          <p:nvPr/>
        </p:nvSpPr>
        <p:spPr>
          <a:xfrm>
            <a:off x="3357464" y="537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748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D7EEAEA2-049D-4B78-842C-13552E0E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3" y="26369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F906F6-27FD-46D2-B65F-EE0EE102C52C}"/>
              </a:ext>
            </a:extLst>
          </p:cNvPr>
          <p:cNvSpPr txBox="1"/>
          <p:nvPr/>
        </p:nvSpPr>
        <p:spPr>
          <a:xfrm>
            <a:off x="323528" y="2780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419BEB2B-B014-4EBF-B9F9-AF9A69DD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3" y="357301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7A3A0E-AA0F-4137-A01E-017A88CE8723}"/>
              </a:ext>
            </a:extLst>
          </p:cNvPr>
          <p:cNvSpPr txBox="1"/>
          <p:nvPr/>
        </p:nvSpPr>
        <p:spPr>
          <a:xfrm>
            <a:off x="323528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1D56687F-947D-4CCB-893B-55536EF7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96721C-7959-40F5-AB0D-5CCBE18BFEEA}"/>
              </a:ext>
            </a:extLst>
          </p:cNvPr>
          <p:cNvSpPr txBox="1"/>
          <p:nvPr/>
        </p:nvSpPr>
        <p:spPr>
          <a:xfrm>
            <a:off x="1288497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78F121E4-4D55-4D30-B2D0-B00E01C6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F09EBB-09D6-4F05-94BC-DD973A5DEB8D}"/>
              </a:ext>
            </a:extLst>
          </p:cNvPr>
          <p:cNvSpPr txBox="1"/>
          <p:nvPr/>
        </p:nvSpPr>
        <p:spPr>
          <a:xfrm>
            <a:off x="2051720" y="4149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949FBD-F224-4E38-A4B3-DC9A835A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E3D2B9-F80D-414A-8D7D-AF5B4EADB1E5}"/>
              </a:ext>
            </a:extLst>
          </p:cNvPr>
          <p:cNvSpPr txBox="1"/>
          <p:nvPr/>
        </p:nvSpPr>
        <p:spPr>
          <a:xfrm>
            <a:off x="3059832" y="4149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08A0C95-574D-46B0-8170-93603C7D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084E1C-5F9F-40B6-912B-D052757A7B16}"/>
              </a:ext>
            </a:extLst>
          </p:cNvPr>
          <p:cNvSpPr txBox="1"/>
          <p:nvPr/>
        </p:nvSpPr>
        <p:spPr>
          <a:xfrm>
            <a:off x="214561" y="520603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66F770A-7333-47CA-9D90-802E42EEDC8E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1011154" y="294246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E0F92D3-F55D-410F-A23A-30C1C2DE1A2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1463689" y="248992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355CDED7-9365-4C47-AE35-9F7D0AF092FF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967745" y="198587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3FDD4B9-A90E-4F84-90B9-BFF25CB4A33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76736" y="327688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66F1DFD-C35D-4CD5-A6D7-C8B5E75CDD5B}"/>
              </a:ext>
            </a:extLst>
          </p:cNvPr>
          <p:cNvCxnSpPr/>
          <p:nvPr/>
        </p:nvCxnSpPr>
        <p:spPr>
          <a:xfrm>
            <a:off x="683568" y="414908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339B44-53A6-4F61-A8FE-27773EF36B1B}"/>
              </a:ext>
            </a:extLst>
          </p:cNvPr>
          <p:cNvSpPr/>
          <p:nvPr/>
        </p:nvSpPr>
        <p:spPr>
          <a:xfrm>
            <a:off x="1187624" y="357301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B36ACD-4312-4A68-B206-9C442FEAE355}"/>
              </a:ext>
            </a:extLst>
          </p:cNvPr>
          <p:cNvSpPr txBox="1"/>
          <p:nvPr/>
        </p:nvSpPr>
        <p:spPr>
          <a:xfrm>
            <a:off x="1115616" y="21328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1" name="矢印: 左カーブ 20">
            <a:extLst>
              <a:ext uri="{FF2B5EF4-FFF2-40B4-BE49-F238E27FC236}">
                <a16:creationId xmlns:a16="http://schemas.microsoft.com/office/drawing/2014/main" id="{33FA41E9-87D6-4560-8D31-B0762CE8CD1D}"/>
              </a:ext>
            </a:extLst>
          </p:cNvPr>
          <p:cNvSpPr/>
          <p:nvPr/>
        </p:nvSpPr>
        <p:spPr>
          <a:xfrm rot="5400000">
            <a:off x="1943708" y="411307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7E392D-29F2-4424-8E2B-D12F563BD9C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36DFFA9-123D-48BC-8215-87C3BE45F3D2}"/>
              </a:ext>
            </a:extLst>
          </p:cNvPr>
          <p:cNvSpPr txBox="1"/>
          <p:nvPr/>
        </p:nvSpPr>
        <p:spPr>
          <a:xfrm>
            <a:off x="107504" y="1556792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91594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191</Words>
  <Application>Microsoft Office PowerPoint</Application>
  <PresentationFormat>画面に合わせる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Consolas</vt:lpstr>
      <vt:lpstr>Gill Sans MT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111</cp:revision>
  <dcterms:created xsi:type="dcterms:W3CDTF">2019-01-02T05:23:01Z</dcterms:created>
  <dcterms:modified xsi:type="dcterms:W3CDTF">2021-10-13T03:52:16Z</dcterms:modified>
</cp:coreProperties>
</file>