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フォルダのイラスト">
            <a:extLst>
              <a:ext uri="{FF2B5EF4-FFF2-40B4-BE49-F238E27FC236}">
                <a16:creationId xmlns:a16="http://schemas.microsoft.com/office/drawing/2014/main" id="{9B8B5089-7038-4FF5-AD5B-C9E3338AB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54868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76DAF41-6E33-4522-8B33-26F9C0F319EF}"/>
              </a:ext>
            </a:extLst>
          </p:cNvPr>
          <p:cNvSpPr txBox="1"/>
          <p:nvPr/>
        </p:nvSpPr>
        <p:spPr>
          <a:xfrm>
            <a:off x="5076056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3EAB2990-E3C5-4159-8C26-9ECB12930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520B07-7A09-4FC6-AD56-FD3F4195FDFC}"/>
              </a:ext>
            </a:extLst>
          </p:cNvPr>
          <p:cNvSpPr txBox="1"/>
          <p:nvPr/>
        </p:nvSpPr>
        <p:spPr>
          <a:xfrm>
            <a:off x="5076056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9" name="Picture 2" descr="フォルダのイラスト">
            <a:extLst>
              <a:ext uri="{FF2B5EF4-FFF2-40B4-BE49-F238E27FC236}">
                <a16:creationId xmlns:a16="http://schemas.microsoft.com/office/drawing/2014/main" id="{178D67F7-653A-4CE1-89B0-AB7C707D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DA46C6-8229-4A47-86DD-9CD700191FA6}"/>
              </a:ext>
            </a:extLst>
          </p:cNvPr>
          <p:cNvSpPr txBox="1"/>
          <p:nvPr/>
        </p:nvSpPr>
        <p:spPr>
          <a:xfrm>
            <a:off x="6041025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1" name="Picture 2" descr="ファイルアイコン（ブランク）">
            <a:extLst>
              <a:ext uri="{FF2B5EF4-FFF2-40B4-BE49-F238E27FC236}">
                <a16:creationId xmlns:a16="http://schemas.microsoft.com/office/drawing/2014/main" id="{4094AF94-43D2-4F81-8E6C-1F217FBD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ECC1CEF-40F7-4076-A2C7-C05109F899EB}"/>
              </a:ext>
            </a:extLst>
          </p:cNvPr>
          <p:cNvSpPr txBox="1"/>
          <p:nvPr/>
        </p:nvSpPr>
        <p:spPr>
          <a:xfrm>
            <a:off x="6804248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4" name="Picture 2" descr="ファイルアイコン（ブランク）">
            <a:extLst>
              <a:ext uri="{FF2B5EF4-FFF2-40B4-BE49-F238E27FC236}">
                <a16:creationId xmlns:a16="http://schemas.microsoft.com/office/drawing/2014/main" id="{9EC68BC7-4DA4-4FA1-857B-F5E87A20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FAB0AE9-CF46-418F-A51F-CA7D4E0F3A35}"/>
              </a:ext>
            </a:extLst>
          </p:cNvPr>
          <p:cNvSpPr txBox="1"/>
          <p:nvPr/>
        </p:nvSpPr>
        <p:spPr>
          <a:xfrm>
            <a:off x="7812360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Picture 2" descr="ファイルアイコン（ブランク）">
            <a:extLst>
              <a:ext uri="{FF2B5EF4-FFF2-40B4-BE49-F238E27FC236}">
                <a16:creationId xmlns:a16="http://schemas.microsoft.com/office/drawing/2014/main" id="{E633B9AA-1E09-47EE-B2C8-90343EDC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6D9590B-6CD5-49DA-888D-215918C70C6B}"/>
              </a:ext>
            </a:extLst>
          </p:cNvPr>
          <p:cNvSpPr txBox="1"/>
          <p:nvPr/>
        </p:nvSpPr>
        <p:spPr>
          <a:xfrm>
            <a:off x="4967089" y="31178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DAF2BEC2-59A8-436A-9EA4-3FB16A7567FD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 rot="16200000" flipH="1">
            <a:off x="5763682" y="85423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087D2DC-0E19-43F5-89A1-1B7D3FE34D39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 rot="16200000" flipH="1">
            <a:off x="6216217" y="40169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15EFD16-CF8E-44EB-901E-B4522AA7519D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rot="16200000" flipH="1">
            <a:off x="6720273" y="-10235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4AFE57C-8BA8-4EE9-9BC8-FDE3A982DF7E}"/>
              </a:ext>
            </a:extLst>
          </p:cNvPr>
          <p:cNvCxnSpPr>
            <a:stCxn id="29" idx="2"/>
            <a:endCxn id="36" idx="0"/>
          </p:cNvCxnSpPr>
          <p:nvPr/>
        </p:nvCxnSpPr>
        <p:spPr>
          <a:xfrm>
            <a:off x="5429264" y="118865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8E919E6-736B-4293-9681-62D02CB2EAA4}"/>
              </a:ext>
            </a:extLst>
          </p:cNvPr>
          <p:cNvCxnSpPr/>
          <p:nvPr/>
        </p:nvCxnSpPr>
        <p:spPr>
          <a:xfrm>
            <a:off x="5436096" y="206084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89E8946-D6C5-407C-95E1-2D60FED59735}"/>
              </a:ext>
            </a:extLst>
          </p:cNvPr>
          <p:cNvSpPr txBox="1"/>
          <p:nvPr/>
        </p:nvSpPr>
        <p:spPr>
          <a:xfrm>
            <a:off x="179512" y="1484784"/>
            <a:ext cx="453650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altLang="ja-JP" sz="1600">
                <a:solidFill>
                  <a:srgbClr val="00B0F0"/>
                </a:solidFill>
                <a:latin typeface="Lucida Console" panose="020B0609040504020204" pitchFamily="49" charset="0"/>
              </a:rPr>
              <a:t>dir1/</a:t>
            </a:r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600">
                <a:solidFill>
                  <a:srgbClr val="00B0F0"/>
                </a:solidFill>
                <a:latin typeface="Lucida Console" panose="020B0609040504020204" pitchFamily="49" charset="0"/>
              </a:rPr>
              <a:t>dir2/</a:t>
            </a:r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  file1.txt  file2.txt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AEC1E74-1FE5-46D8-85B1-C8E839F76C97}"/>
              </a:ext>
            </a:extLst>
          </p:cNvPr>
          <p:cNvSpPr/>
          <p:nvPr/>
        </p:nvSpPr>
        <p:spPr>
          <a:xfrm>
            <a:off x="4932040" y="47667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D746EA-9F0E-4F36-B48F-7B5726B7D8B3}"/>
              </a:ext>
            </a:extLst>
          </p:cNvPr>
          <p:cNvSpPr txBox="1"/>
          <p:nvPr/>
        </p:nvSpPr>
        <p:spPr>
          <a:xfrm>
            <a:off x="4572000" y="11663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19A3CD27-5CBE-4772-B3DD-58C4C0A6568D}"/>
              </a:ext>
            </a:extLst>
          </p:cNvPr>
          <p:cNvSpPr/>
          <p:nvPr/>
        </p:nvSpPr>
        <p:spPr>
          <a:xfrm>
            <a:off x="4932040" y="1268760"/>
            <a:ext cx="39239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B90AD94-B310-45E9-B8F0-EFBE3F46E516}"/>
              </a:ext>
            </a:extLst>
          </p:cNvPr>
          <p:cNvSpPr txBox="1"/>
          <p:nvPr/>
        </p:nvSpPr>
        <p:spPr>
          <a:xfrm>
            <a:off x="6444208" y="764704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3FD295FB-1A1A-4EFE-B718-FDD1D65F6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54868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E8A639-CB23-4307-8F51-99800E480BDD}"/>
              </a:ext>
            </a:extLst>
          </p:cNvPr>
          <p:cNvSpPr txBox="1"/>
          <p:nvPr/>
        </p:nvSpPr>
        <p:spPr>
          <a:xfrm>
            <a:off x="5076056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5EEA1F63-4A68-4DC0-883E-D7605AF5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693CEF-9583-42F6-8161-5389E703EB35}"/>
              </a:ext>
            </a:extLst>
          </p:cNvPr>
          <p:cNvSpPr txBox="1"/>
          <p:nvPr/>
        </p:nvSpPr>
        <p:spPr>
          <a:xfrm>
            <a:off x="5076056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9714936-36D5-4FB8-8579-6F616ECC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2E25A2-0261-44A1-8F0B-3CA71329975F}"/>
              </a:ext>
            </a:extLst>
          </p:cNvPr>
          <p:cNvSpPr txBox="1"/>
          <p:nvPr/>
        </p:nvSpPr>
        <p:spPr>
          <a:xfrm>
            <a:off x="6041025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ァイルアイコン（ブランク）">
            <a:extLst>
              <a:ext uri="{FF2B5EF4-FFF2-40B4-BE49-F238E27FC236}">
                <a16:creationId xmlns:a16="http://schemas.microsoft.com/office/drawing/2014/main" id="{550A2F2A-54FF-47BF-80CD-07F304D33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064899-8EDE-4613-A5B7-BE993210585B}"/>
              </a:ext>
            </a:extLst>
          </p:cNvPr>
          <p:cNvSpPr txBox="1"/>
          <p:nvPr/>
        </p:nvSpPr>
        <p:spPr>
          <a:xfrm>
            <a:off x="6804248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7592394E-BD48-445E-B851-B689AB6EE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4C874D-8948-432D-A372-4CE760B6E7B7}"/>
              </a:ext>
            </a:extLst>
          </p:cNvPr>
          <p:cNvSpPr txBox="1"/>
          <p:nvPr/>
        </p:nvSpPr>
        <p:spPr>
          <a:xfrm>
            <a:off x="7812360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B99A8455-3229-400B-8376-7FB480AF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450797-DF31-4444-92A4-E189F055EAE8}"/>
              </a:ext>
            </a:extLst>
          </p:cNvPr>
          <p:cNvSpPr txBox="1"/>
          <p:nvPr/>
        </p:nvSpPr>
        <p:spPr>
          <a:xfrm>
            <a:off x="4967089" y="31178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31839C49-F977-4999-BD5B-B599104694B8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5763682" y="85423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1DFC8DB-3E01-4833-B0E9-240A595FC5E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16200000" flipH="1">
            <a:off x="6216217" y="40169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7F47706E-42AB-41BC-9F4E-150FDF8DA1BE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6720273" y="-10235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A74732-2998-443D-930E-A0FD26D60583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429264" y="118865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D8CD481-888D-4D6A-8E92-905C7BCD3B4F}"/>
              </a:ext>
            </a:extLst>
          </p:cNvPr>
          <p:cNvCxnSpPr/>
          <p:nvPr/>
        </p:nvCxnSpPr>
        <p:spPr>
          <a:xfrm>
            <a:off x="5436096" y="206084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1CA27E-FBC0-4FCB-B32D-9DFB6893AC6E}"/>
              </a:ext>
            </a:extLst>
          </p:cNvPr>
          <p:cNvSpPr txBox="1"/>
          <p:nvPr/>
        </p:nvSpPr>
        <p:spPr>
          <a:xfrm>
            <a:off x="179512" y="1268760"/>
            <a:ext cx="3168352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$ cd dir1</a:t>
            </a:r>
          </a:p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file3.txt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2D0B72F-272E-4393-B97A-C2C5B6BDDBD3}"/>
              </a:ext>
            </a:extLst>
          </p:cNvPr>
          <p:cNvSpPr/>
          <p:nvPr/>
        </p:nvSpPr>
        <p:spPr>
          <a:xfrm>
            <a:off x="4932040" y="1484784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ADA86B4-4717-45EA-9138-383F52F40B1E}"/>
              </a:ext>
            </a:extLst>
          </p:cNvPr>
          <p:cNvSpPr/>
          <p:nvPr/>
        </p:nvSpPr>
        <p:spPr>
          <a:xfrm>
            <a:off x="4932040" y="2420888"/>
            <a:ext cx="11521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CD58BB-044E-40C9-880A-EB4CFCA1CD3A}"/>
              </a:ext>
            </a:extLst>
          </p:cNvPr>
          <p:cNvSpPr txBox="1"/>
          <p:nvPr/>
        </p:nvSpPr>
        <p:spPr>
          <a:xfrm>
            <a:off x="6228184" y="2780928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AC4DED58-D248-436D-812E-4DA68AEDD55C}"/>
              </a:ext>
            </a:extLst>
          </p:cNvPr>
          <p:cNvCxnSpPr>
            <a:stCxn id="3" idx="1"/>
            <a:endCxn id="20" idx="1"/>
          </p:cNvCxnSpPr>
          <p:nvPr/>
        </p:nvCxnSpPr>
        <p:spPr>
          <a:xfrm rot="10800000" flipV="1">
            <a:off x="4932040" y="877362"/>
            <a:ext cx="144016" cy="967462"/>
          </a:xfrm>
          <a:prstGeom prst="bentConnector3">
            <a:avLst>
              <a:gd name="adj1" fmla="val 2587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0770EF1-C1E5-4C90-B2AC-25335DF18652}"/>
              </a:ext>
            </a:extLst>
          </p:cNvPr>
          <p:cNvSpPr txBox="1"/>
          <p:nvPr/>
        </p:nvSpPr>
        <p:spPr>
          <a:xfrm>
            <a:off x="3635896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cd dir1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441C917-5841-440A-9B4A-AE3333732DBD}"/>
              </a:ext>
            </a:extLst>
          </p:cNvPr>
          <p:cNvSpPr txBox="1"/>
          <p:nvPr/>
        </p:nvSpPr>
        <p:spPr>
          <a:xfrm>
            <a:off x="4355976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ls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</TotalTime>
  <Words>58</Words>
  <Application>Microsoft Office PowerPoint</Application>
  <PresentationFormat>画面に合わせる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Consolas</vt:lpstr>
      <vt:lpstr>Gill Sans MT</vt:lpstr>
      <vt:lpstr>Lucida Console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103</cp:revision>
  <dcterms:created xsi:type="dcterms:W3CDTF">2019-01-02T05:23:01Z</dcterms:created>
  <dcterms:modified xsi:type="dcterms:W3CDTF">2021-08-18T13:40:14Z</dcterms:modified>
</cp:coreProperties>
</file>