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97" r:id="rId3"/>
    <p:sldId id="355" r:id="rId4"/>
    <p:sldId id="356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63" r:id="rId18"/>
    <p:sldId id="39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599" autoAdjust="0"/>
    <p:restoredTop sz="95865" autoAdjust="0"/>
  </p:normalViewPr>
  <p:slideViewPr>
    <p:cSldViewPr>
      <p:cViewPr varScale="1">
        <p:scale>
          <a:sx n="100" d="100"/>
          <a:sy n="100" d="100"/>
        </p:scale>
        <p:origin x="113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18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636912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commit –a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自動でステージングしてからコミットする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initial commit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adds new line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modifies README.md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572000" y="328498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ターミナルに表示された情報を</a:t>
            </a:r>
            <a:endParaRPr lang="en-US" altLang="ja-JP" dirty="0"/>
          </a:p>
          <a:p>
            <a:r>
              <a:rPr lang="ja-JP" altLang="en-US" dirty="0"/>
              <a:t>「玉と線」として認識する練習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683568" y="141277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からの操作</a:t>
            </a:r>
          </a:p>
        </p:txBody>
      </p:sp>
      <p:pic>
        <p:nvPicPr>
          <p:cNvPr id="1028" name="Picture 4" descr="vscode_add">
            <a:extLst>
              <a:ext uri="{FF2B5EF4-FFF2-40B4-BE49-F238E27FC236}">
                <a16:creationId xmlns:a16="http://schemas.microsoft.com/office/drawing/2014/main" id="{32877CEF-F5DB-406D-B4B3-AFA9F8A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998303" cy="3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827584" y="213285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/>
          <p:nvPr/>
        </p:nvCxnSpPr>
        <p:spPr>
          <a:xfrm>
            <a:off x="2987824" y="2564904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3707904" y="27089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pic>
        <p:nvPicPr>
          <p:cNvPr id="2050" name="Picture 2" descr="vscode_add">
            <a:extLst>
              <a:ext uri="{FF2B5EF4-FFF2-40B4-BE49-F238E27FC236}">
                <a16:creationId xmlns:a16="http://schemas.microsoft.com/office/drawing/2014/main" id="{D9AFD988-380F-425A-8D90-0FC3E7D5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668344" cy="38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755576" y="1340768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D7D728F-DF67-404A-A00B-15B438139FEC}"/>
              </a:ext>
            </a:extLst>
          </p:cNvPr>
          <p:cNvSpPr/>
          <p:nvPr/>
        </p:nvSpPr>
        <p:spPr>
          <a:xfrm>
            <a:off x="2555776" y="29969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1403648" y="1700808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1691680" y="17008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stCxn id="11" idx="4"/>
            <a:endCxn id="6" idx="0"/>
          </p:cNvCxnSpPr>
          <p:nvPr/>
        </p:nvCxnSpPr>
        <p:spPr>
          <a:xfrm rot="16200000" flipH="1">
            <a:off x="1691680" y="1916832"/>
            <a:ext cx="1152128" cy="1008112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2915816" y="1700808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3995936" y="162880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D67F7B-56EF-4005-B2DE-C77B2AAD7210}"/>
              </a:ext>
            </a:extLst>
          </p:cNvPr>
          <p:cNvSpPr/>
          <p:nvPr/>
        </p:nvSpPr>
        <p:spPr>
          <a:xfrm>
            <a:off x="3491880" y="35730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18" idx="6"/>
          </p:cNvCxnSpPr>
          <p:nvPr/>
        </p:nvCxnSpPr>
        <p:spPr>
          <a:xfrm rot="5400000">
            <a:off x="2915816" y="2492896"/>
            <a:ext cx="1872208" cy="43204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9FCD700-2CFA-4AA5-AE8F-A97AD6D89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1DCE0-92CA-4C9F-B49F-2D01FFC49BCF}"/>
              </a:ext>
            </a:extLst>
          </p:cNvPr>
          <p:cNvSpPr txBox="1"/>
          <p:nvPr/>
        </p:nvSpPr>
        <p:spPr>
          <a:xfrm>
            <a:off x="467544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差分確認</a:t>
            </a:r>
            <a:endParaRPr lang="en-US" altLang="ja-JP" sz="24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BAE74A0-C43D-408B-91BF-7506750947F9}"/>
              </a:ext>
            </a:extLst>
          </p:cNvPr>
          <p:cNvSpPr/>
          <p:nvPr/>
        </p:nvSpPr>
        <p:spPr>
          <a:xfrm>
            <a:off x="3779912" y="227687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595DF16-E345-499D-9F37-86BBB8D697E5}"/>
              </a:ext>
            </a:extLst>
          </p:cNvPr>
          <p:cNvSpPr/>
          <p:nvPr/>
        </p:nvSpPr>
        <p:spPr>
          <a:xfrm>
            <a:off x="2339752" y="37170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2A0912B-C6BE-4DB0-9370-7FA0A86744F3}"/>
              </a:ext>
            </a:extLst>
          </p:cNvPr>
          <p:cNvSpPr/>
          <p:nvPr/>
        </p:nvSpPr>
        <p:spPr>
          <a:xfrm>
            <a:off x="5220072" y="37170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ED6C781-2E02-4B71-BE4A-F2C6A984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34E4EAF4-DAE9-430A-99EF-DA8D5322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971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ファイルアイコン（テキスト）">
            <a:extLst>
              <a:ext uri="{FF2B5EF4-FFF2-40B4-BE49-F238E27FC236}">
                <a16:creationId xmlns:a16="http://schemas.microsoft.com/office/drawing/2014/main" id="{FBB66BE1-AF0C-4F7E-A90E-2E0C711B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25" y="544522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D882B19-3D3F-49D2-BD3F-C181AB0F4D8F}"/>
              </a:ext>
            </a:extLst>
          </p:cNvPr>
          <p:cNvCxnSpPr>
            <a:stCxn id="17" idx="2"/>
            <a:endCxn id="2050" idx="0"/>
          </p:cNvCxnSpPr>
          <p:nvPr/>
        </p:nvCxnSpPr>
        <p:spPr>
          <a:xfrm>
            <a:off x="1970711" y="5241126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881D7572-AA58-42EA-8615-584FFB845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40DD361-F5F4-46FE-8932-DE041F0F941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rot="16200000" flipH="1">
            <a:off x="2210253" y="5001584"/>
            <a:ext cx="204098" cy="68318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19E6890-1883-490C-920A-3C075E85310C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2534289" y="4677548"/>
            <a:ext cx="204098" cy="13312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8AFF3E0-E0C6-4AE5-86E3-A034C9E46185}"/>
              </a:ext>
            </a:extLst>
          </p:cNvPr>
          <p:cNvSpPr/>
          <p:nvPr/>
        </p:nvSpPr>
        <p:spPr>
          <a:xfrm>
            <a:off x="1115616" y="4509120"/>
            <a:ext cx="3024336" cy="172819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8ED7931C-CA3D-474C-A421-06E6F666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7B8BD40-BCB9-4798-A65A-7BCC1CA9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971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テキスト）">
            <a:extLst>
              <a:ext uri="{FF2B5EF4-FFF2-40B4-BE49-F238E27FC236}">
                <a16:creationId xmlns:a16="http://schemas.microsoft.com/office/drawing/2014/main" id="{01700934-BE41-451E-B233-A45FAF93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41" y="544522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8E32223-D553-43DA-BD4F-619C273211EF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5715127" y="5241126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ファイルアイコン（テキスト）">
            <a:extLst>
              <a:ext uri="{FF2B5EF4-FFF2-40B4-BE49-F238E27FC236}">
                <a16:creationId xmlns:a16="http://schemas.microsoft.com/office/drawing/2014/main" id="{A871EE80-4AF0-4DD2-B49E-691A5CDF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44522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0375162-5D13-4E35-ACA6-57B835161574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rot="16200000" flipH="1">
            <a:off x="5954669" y="5001584"/>
            <a:ext cx="204098" cy="68318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4B26F46-2E7A-42FC-AF8B-9D2F193E2DFF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6278705" y="4677548"/>
            <a:ext cx="204098" cy="13312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89C36F59-3B47-4ADD-9340-4DC0E8019473}"/>
              </a:ext>
            </a:extLst>
          </p:cNvPr>
          <p:cNvSpPr/>
          <p:nvPr/>
        </p:nvSpPr>
        <p:spPr>
          <a:xfrm>
            <a:off x="4860032" y="4509120"/>
            <a:ext cx="3024336" cy="172819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C4D3297-D2C8-4C4B-A202-B146F209A279}"/>
              </a:ext>
            </a:extLst>
          </p:cNvPr>
          <p:cNvGrpSpPr/>
          <p:nvPr/>
        </p:nvGrpSpPr>
        <p:grpSpPr>
          <a:xfrm>
            <a:off x="6876256" y="5445224"/>
            <a:ext cx="360040" cy="504056"/>
            <a:chOff x="6012160" y="533182"/>
            <a:chExt cx="2160240" cy="3255858"/>
          </a:xfrm>
        </p:grpSpPr>
        <p:sp>
          <p:nvSpPr>
            <p:cNvPr id="39" name="四角形: 1 つの角を切り取る 38">
              <a:extLst>
                <a:ext uri="{FF2B5EF4-FFF2-40B4-BE49-F238E27FC236}">
                  <a16:creationId xmlns:a16="http://schemas.microsoft.com/office/drawing/2014/main" id="{6CDEF8F1-866D-4865-A10C-B0D5F2F9A960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65676A8-20BC-47C7-9D0C-3416306664F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51F77F9-18F5-498E-9204-1FADA91DF90D}"/>
              </a:ext>
            </a:extLst>
          </p:cNvPr>
          <p:cNvGrpSpPr/>
          <p:nvPr/>
        </p:nvGrpSpPr>
        <p:grpSpPr>
          <a:xfrm>
            <a:off x="3131840" y="5445224"/>
            <a:ext cx="360040" cy="504056"/>
            <a:chOff x="6012160" y="533182"/>
            <a:chExt cx="2160240" cy="3255858"/>
          </a:xfrm>
        </p:grpSpPr>
        <p:sp>
          <p:nvSpPr>
            <p:cNvPr id="43" name="四角形: 1 つの角を切り取る 42">
              <a:extLst>
                <a:ext uri="{FF2B5EF4-FFF2-40B4-BE49-F238E27FC236}">
                  <a16:creationId xmlns:a16="http://schemas.microsoft.com/office/drawing/2014/main" id="{F1606539-D918-41C2-BA84-8686B507C085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2CAC5A01-BD34-4201-B0D7-B092C6651D4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四角形: 1 つの角を切り取り 1 つの角を丸める 44">
            <a:extLst>
              <a:ext uri="{FF2B5EF4-FFF2-40B4-BE49-F238E27FC236}">
                <a16:creationId xmlns:a16="http://schemas.microsoft.com/office/drawing/2014/main" id="{069D4EC7-EE72-4565-A61E-AA9ECBBF8558}"/>
              </a:ext>
            </a:extLst>
          </p:cNvPr>
          <p:cNvSpPr/>
          <p:nvPr/>
        </p:nvSpPr>
        <p:spPr>
          <a:xfrm>
            <a:off x="1187624" y="3212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0A58EE7-A11B-4A4C-8F41-918484B8A9A1}"/>
              </a:ext>
            </a:extLst>
          </p:cNvPr>
          <p:cNvSpPr/>
          <p:nvPr/>
        </p:nvSpPr>
        <p:spPr>
          <a:xfrm>
            <a:off x="1292895" y="245963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DEE033D-12D9-405D-9C2A-713B730EDC8B}"/>
              </a:ext>
            </a:extLst>
          </p:cNvPr>
          <p:cNvCxnSpPr>
            <a:cxnSpLocks/>
            <a:stCxn id="46" idx="2"/>
            <a:endCxn id="45" idx="3"/>
          </p:cNvCxnSpPr>
          <p:nvPr/>
        </p:nvCxnSpPr>
        <p:spPr>
          <a:xfrm>
            <a:off x="1760947" y="281967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A6CDC189-A698-4B74-9677-3FCFBB516738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rot="5400000">
            <a:off x="2771800" y="2492896"/>
            <a:ext cx="1008112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42DD9AA1-9FAD-495C-96D5-EB9478646F0C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rot="16200000" flipH="1">
            <a:off x="4211960" y="2492896"/>
            <a:ext cx="1008112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33276037-1942-43D1-A612-37151EE58FDD}"/>
              </a:ext>
            </a:extLst>
          </p:cNvPr>
          <p:cNvCxnSpPr>
            <a:stCxn id="45" idx="1"/>
            <a:endCxn id="15" idx="2"/>
          </p:cNvCxnSpPr>
          <p:nvPr/>
        </p:nvCxnSpPr>
        <p:spPr>
          <a:xfrm rot="16200000" flipH="1">
            <a:off x="1860848" y="3454152"/>
            <a:ext cx="381744" cy="5760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1 つの角を切り取り 1 つの角を丸める 58">
            <a:extLst>
              <a:ext uri="{FF2B5EF4-FFF2-40B4-BE49-F238E27FC236}">
                <a16:creationId xmlns:a16="http://schemas.microsoft.com/office/drawing/2014/main" id="{6AEF2E15-8B8F-4DB7-8D65-6714CD45E175}"/>
              </a:ext>
            </a:extLst>
          </p:cNvPr>
          <p:cNvSpPr/>
          <p:nvPr/>
        </p:nvSpPr>
        <p:spPr>
          <a:xfrm>
            <a:off x="5940152" y="31409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7067F39D-EB21-456D-A6D1-C8496D87D24A}"/>
              </a:ext>
            </a:extLst>
          </p:cNvPr>
          <p:cNvCxnSpPr>
            <a:stCxn id="59" idx="1"/>
            <a:endCxn id="16" idx="6"/>
          </p:cNvCxnSpPr>
          <p:nvPr/>
        </p:nvCxnSpPr>
        <p:spPr>
          <a:xfrm rot="5400000">
            <a:off x="5857292" y="3274132"/>
            <a:ext cx="453752" cy="8640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矢印: 左右 60">
            <a:extLst>
              <a:ext uri="{FF2B5EF4-FFF2-40B4-BE49-F238E27FC236}">
                <a16:creationId xmlns:a16="http://schemas.microsoft.com/office/drawing/2014/main" id="{61E9DD67-3356-4748-BC93-ACB019C169E3}"/>
              </a:ext>
            </a:extLst>
          </p:cNvPr>
          <p:cNvSpPr/>
          <p:nvPr/>
        </p:nvSpPr>
        <p:spPr>
          <a:xfrm>
            <a:off x="3131840" y="3789040"/>
            <a:ext cx="180020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E5E832-1AFE-48D2-8EF9-14FDB4948009}"/>
              </a:ext>
            </a:extLst>
          </p:cNvPr>
          <p:cNvSpPr txBox="1"/>
          <p:nvPr/>
        </p:nvSpPr>
        <p:spPr>
          <a:xfrm>
            <a:off x="755576" y="1628800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diff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3494A56-7FDC-4BD8-94ED-ABF359B03E78}"/>
              </a:ext>
            </a:extLst>
          </p:cNvPr>
          <p:cNvSpPr txBox="1"/>
          <p:nvPr/>
        </p:nvSpPr>
        <p:spPr>
          <a:xfrm>
            <a:off x="2843808" y="594928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poetry.txt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BA00FC9-20A9-4ECA-95C8-EC2A95EE6E3C}"/>
              </a:ext>
            </a:extLst>
          </p:cNvPr>
          <p:cNvSpPr txBox="1"/>
          <p:nvPr/>
        </p:nvSpPr>
        <p:spPr>
          <a:xfrm>
            <a:off x="6588224" y="594928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poetry.txt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79512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284783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752835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1331640" y="3645024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2411760" y="630002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initial commit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2411760" y="53012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adds new line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modifies README.md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1835696" y="34290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2051720" y="3861048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2482458" y="350100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commit from </a:t>
            </a:r>
            <a:r>
              <a:rPr kumimoji="1" lang="en-US" altLang="ja-JP" dirty="0" err="1"/>
              <a:t>VSCode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755576" y="2060848"/>
            <a:ext cx="14542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285293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ディレクトリを作成</a:t>
            </a:r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755576" y="378904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4581128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48691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8112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473110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49411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8904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473110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8155</TotalTime>
  <Words>592</Words>
  <Application>Microsoft Office PowerPoint</Application>
  <PresentationFormat>画面に合わせる (4:3)</PresentationFormat>
  <Paragraphs>152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1603</cp:revision>
  <dcterms:created xsi:type="dcterms:W3CDTF">2019-01-02T05:23:01Z</dcterms:created>
  <dcterms:modified xsi:type="dcterms:W3CDTF">2021-10-21T10:17:59Z</dcterms:modified>
</cp:coreProperties>
</file>