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0" r:id="rId3"/>
    <p:sldId id="271" r:id="rId4"/>
    <p:sldId id="273" r:id="rId5"/>
    <p:sldId id="274" r:id="rId6"/>
    <p:sldId id="272" r:id="rId7"/>
    <p:sldId id="275" r:id="rId8"/>
    <p:sldId id="269" r:id="rId9"/>
    <p:sldId id="27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D225F7E2-8EB1-4BFB-A358-8A79549C074E}"/>
              </a:ext>
            </a:extLst>
          </p:cNvPr>
          <p:cNvSpPr/>
          <p:nvPr/>
        </p:nvSpPr>
        <p:spPr>
          <a:xfrm>
            <a:off x="3995936" y="1052736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3FDC005-7F14-4913-8461-9ECDA6E10899}"/>
              </a:ext>
            </a:extLst>
          </p:cNvPr>
          <p:cNvSpPr/>
          <p:nvPr/>
        </p:nvSpPr>
        <p:spPr>
          <a:xfrm>
            <a:off x="2843808" y="908720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B97A7B-F57F-4ABE-A038-DF411C3C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0648"/>
            <a:ext cx="609600" cy="609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3F218A-2E74-4AA8-BBAD-FC8DFECC8D9B}"/>
              </a:ext>
            </a:extLst>
          </p:cNvPr>
          <p:cNvSpPr txBox="1"/>
          <p:nvPr/>
        </p:nvSpPr>
        <p:spPr>
          <a:xfrm>
            <a:off x="3203848" y="404664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026" name="Picture 2" descr="ファイルアイコン（ブランク）">
            <a:extLst>
              <a:ext uri="{FF2B5EF4-FFF2-40B4-BE49-F238E27FC236}">
                <a16:creationId xmlns:a16="http://schemas.microsoft.com/office/drawing/2014/main" id="{60CE26D9-8727-4C4F-959C-E846EEE3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フォルダのイラスト">
            <a:extLst>
              <a:ext uri="{FF2B5EF4-FFF2-40B4-BE49-F238E27FC236}">
                <a16:creationId xmlns:a16="http://schemas.microsoft.com/office/drawing/2014/main" id="{169D3810-097E-4880-96FA-ADF83748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フローチャート: 磁気ディスク 33">
            <a:extLst>
              <a:ext uri="{FF2B5EF4-FFF2-40B4-BE49-F238E27FC236}">
                <a16:creationId xmlns:a16="http://schemas.microsoft.com/office/drawing/2014/main" id="{891D74D3-A151-4451-B277-E65B0D928308}"/>
              </a:ext>
            </a:extLst>
          </p:cNvPr>
          <p:cNvSpPr/>
          <p:nvPr/>
        </p:nvSpPr>
        <p:spPr>
          <a:xfrm>
            <a:off x="1259632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5" name="Picture 4" descr="フォルダのイラスト">
            <a:extLst>
              <a:ext uri="{FF2B5EF4-FFF2-40B4-BE49-F238E27FC236}">
                <a16:creationId xmlns:a16="http://schemas.microsoft.com/office/drawing/2014/main" id="{51E06A90-243D-4236-AF60-7A81513A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9208A71-74A4-4FA5-B7EE-8A5AA05F7118}"/>
              </a:ext>
            </a:extLst>
          </p:cNvPr>
          <p:cNvCxnSpPr>
            <a:stCxn id="1028" idx="2"/>
            <a:endCxn id="35" idx="0"/>
          </p:cNvCxnSpPr>
          <p:nvPr/>
        </p:nvCxnSpPr>
        <p:spPr>
          <a:xfrm rot="16200000" flipH="1">
            <a:off x="1889804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41B23C0-32A3-409D-97D1-B5E75778440D}"/>
              </a:ext>
            </a:extLst>
          </p:cNvPr>
          <p:cNvCxnSpPr>
            <a:stCxn id="1028" idx="2"/>
            <a:endCxn id="1026" idx="0"/>
          </p:cNvCxnSpPr>
          <p:nvPr/>
        </p:nvCxnSpPr>
        <p:spPr>
          <a:xfrm rot="16200000" flipH="1">
            <a:off x="2303850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325AF9-E4B1-44EC-AC01-CB831A9A5260}"/>
              </a:ext>
            </a:extLst>
          </p:cNvPr>
          <p:cNvCxnSpPr>
            <a:cxnSpLocks/>
          </p:cNvCxnSpPr>
          <p:nvPr/>
        </p:nvCxnSpPr>
        <p:spPr>
          <a:xfrm>
            <a:off x="1652935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3AD8681-4011-4D17-BFB1-DBACE0F6398B}"/>
              </a:ext>
            </a:extLst>
          </p:cNvPr>
          <p:cNvSpPr/>
          <p:nvPr/>
        </p:nvSpPr>
        <p:spPr>
          <a:xfrm>
            <a:off x="971600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895ADD6-9C89-410B-94E2-B7B21DE3ED47}"/>
              </a:ext>
            </a:extLst>
          </p:cNvPr>
          <p:cNvSpPr/>
          <p:nvPr/>
        </p:nvSpPr>
        <p:spPr>
          <a:xfrm>
            <a:off x="2123728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7AE0AD-3209-444E-8718-BA94CB8A5B7C}"/>
              </a:ext>
            </a:extLst>
          </p:cNvPr>
          <p:cNvSpPr txBox="1"/>
          <p:nvPr/>
        </p:nvSpPr>
        <p:spPr>
          <a:xfrm>
            <a:off x="1475656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2293994-647A-4C4A-B652-9AB20D08E3B0}"/>
              </a:ext>
            </a:extLst>
          </p:cNvPr>
          <p:cNvSpPr txBox="1"/>
          <p:nvPr/>
        </p:nvSpPr>
        <p:spPr>
          <a:xfrm>
            <a:off x="2915816" y="1700808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6663D5-4D67-49A9-A923-CA8AD5A00DFD}"/>
              </a:ext>
            </a:extLst>
          </p:cNvPr>
          <p:cNvSpPr txBox="1"/>
          <p:nvPr/>
        </p:nvSpPr>
        <p:spPr>
          <a:xfrm>
            <a:off x="1907704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0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D7728798-549A-49E3-A5B8-7088C92E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ファイルアイコン（ブランク）">
            <a:extLst>
              <a:ext uri="{FF2B5EF4-FFF2-40B4-BE49-F238E27FC236}">
                <a16:creationId xmlns:a16="http://schemas.microsoft.com/office/drawing/2014/main" id="{784791E7-FF24-4053-BABB-21E1F333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フォルダのイラスト">
            <a:extLst>
              <a:ext uri="{FF2B5EF4-FFF2-40B4-BE49-F238E27FC236}">
                <a16:creationId xmlns:a16="http://schemas.microsoft.com/office/drawing/2014/main" id="{F1A4837C-94A7-4139-A271-C7E75B8E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フローチャート: 磁気ディスク 56">
            <a:extLst>
              <a:ext uri="{FF2B5EF4-FFF2-40B4-BE49-F238E27FC236}">
                <a16:creationId xmlns:a16="http://schemas.microsoft.com/office/drawing/2014/main" id="{D3919203-8CD3-4C8A-B334-49AB9B2BE493}"/>
              </a:ext>
            </a:extLst>
          </p:cNvPr>
          <p:cNvSpPr/>
          <p:nvPr/>
        </p:nvSpPr>
        <p:spPr>
          <a:xfrm>
            <a:off x="5148064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Picture 4" descr="フォルダのイラスト">
            <a:extLst>
              <a:ext uri="{FF2B5EF4-FFF2-40B4-BE49-F238E27FC236}">
                <a16:creationId xmlns:a16="http://schemas.microsoft.com/office/drawing/2014/main" id="{6062F86F-AB35-49FD-8C12-A9839C53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79D5F79-2375-4C08-924A-3893159D2220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5778236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B21F522-EE78-4946-BA1C-ECF4EDA038FF}"/>
              </a:ext>
            </a:extLst>
          </p:cNvPr>
          <p:cNvCxnSpPr>
            <a:stCxn id="56" idx="2"/>
            <a:endCxn id="54" idx="0"/>
          </p:cNvCxnSpPr>
          <p:nvPr/>
        </p:nvCxnSpPr>
        <p:spPr>
          <a:xfrm rot="16200000" flipH="1">
            <a:off x="6192282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E475883-151A-4111-9448-1777EB271A99}"/>
              </a:ext>
            </a:extLst>
          </p:cNvPr>
          <p:cNvCxnSpPr>
            <a:cxnSpLocks/>
          </p:cNvCxnSpPr>
          <p:nvPr/>
        </p:nvCxnSpPr>
        <p:spPr>
          <a:xfrm>
            <a:off x="5541367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790EDB0-97AD-4677-BFF2-1095E3345457}"/>
              </a:ext>
            </a:extLst>
          </p:cNvPr>
          <p:cNvSpPr/>
          <p:nvPr/>
        </p:nvSpPr>
        <p:spPr>
          <a:xfrm>
            <a:off x="4788024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46E1CA0-74A0-417E-A892-CCC21C5E971B}"/>
              </a:ext>
            </a:extLst>
          </p:cNvPr>
          <p:cNvSpPr/>
          <p:nvPr/>
        </p:nvSpPr>
        <p:spPr>
          <a:xfrm>
            <a:off x="6012160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16C66EB-C021-4890-8A07-5379B9AA72AE}"/>
              </a:ext>
            </a:extLst>
          </p:cNvPr>
          <p:cNvSpPr txBox="1"/>
          <p:nvPr/>
        </p:nvSpPr>
        <p:spPr>
          <a:xfrm>
            <a:off x="5364088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4E508A5-DEC3-4028-A269-A14ED2849193}"/>
              </a:ext>
            </a:extLst>
          </p:cNvPr>
          <p:cNvSpPr txBox="1"/>
          <p:nvPr/>
        </p:nvSpPr>
        <p:spPr>
          <a:xfrm>
            <a:off x="5796136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C344177-8AFB-4EB4-BF72-F26C1E43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77072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9A853AA4-91DE-498D-A2F1-B7E4EEF62445}"/>
              </a:ext>
            </a:extLst>
          </p:cNvPr>
          <p:cNvSpPr/>
          <p:nvPr/>
        </p:nvSpPr>
        <p:spPr>
          <a:xfrm rot="18000000">
            <a:off x="2724210" y="2797291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左右 67">
            <a:extLst>
              <a:ext uri="{FF2B5EF4-FFF2-40B4-BE49-F238E27FC236}">
                <a16:creationId xmlns:a16="http://schemas.microsoft.com/office/drawing/2014/main" id="{1AF7CC52-09DA-44BF-BF8B-9392087B85C8}"/>
              </a:ext>
            </a:extLst>
          </p:cNvPr>
          <p:cNvSpPr/>
          <p:nvPr/>
        </p:nvSpPr>
        <p:spPr>
          <a:xfrm rot="3600000">
            <a:off x="5092527" y="2767038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93481E5A-0176-4220-80C2-433BBB072131}"/>
              </a:ext>
            </a:extLst>
          </p:cNvPr>
          <p:cNvSpPr/>
          <p:nvPr/>
        </p:nvSpPr>
        <p:spPr>
          <a:xfrm>
            <a:off x="3851920" y="2060848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CE5DCF-2332-4823-991E-1C08534AFCEA}"/>
              </a:ext>
            </a:extLst>
          </p:cNvPr>
          <p:cNvSpPr/>
          <p:nvPr/>
        </p:nvSpPr>
        <p:spPr>
          <a:xfrm>
            <a:off x="3635896" y="1916832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751BC-83EC-4B53-896A-26173562DE59}"/>
              </a:ext>
            </a:extLst>
          </p:cNvPr>
          <p:cNvSpPr txBox="1"/>
          <p:nvPr/>
        </p:nvSpPr>
        <p:spPr>
          <a:xfrm>
            <a:off x="3275856" y="14847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507B14-2E40-4DD9-9EA9-1F82499704D4}"/>
              </a:ext>
            </a:extLst>
          </p:cNvPr>
          <p:cNvGrpSpPr/>
          <p:nvPr/>
        </p:nvGrpSpPr>
        <p:grpSpPr>
          <a:xfrm>
            <a:off x="899592" y="4869160"/>
            <a:ext cx="1656184" cy="1224136"/>
            <a:chOff x="611560" y="3284984"/>
            <a:chExt cx="2376264" cy="1728192"/>
          </a:xfrm>
        </p:grpSpPr>
        <p:pic>
          <p:nvPicPr>
            <p:cNvPr id="7" name="Picture 2" descr="ファイルアイコン（ブランク）">
              <a:extLst>
                <a:ext uri="{FF2B5EF4-FFF2-40B4-BE49-F238E27FC236}">
                  <a16:creationId xmlns:a16="http://schemas.microsoft.com/office/drawing/2014/main" id="{64D05ED8-E062-447B-A194-3B8668D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フォルダのイラスト">
              <a:extLst>
                <a:ext uri="{FF2B5EF4-FFF2-40B4-BE49-F238E27FC236}">
                  <a16:creationId xmlns:a16="http://schemas.microsoft.com/office/drawing/2014/main" id="{D80916D6-01B6-4A00-BBA3-5B11BC89E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C23618CF-C189-4ADD-A33E-0E02C8282F84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" name="Picture 4" descr="フォルダのイラスト">
              <a:extLst>
                <a:ext uri="{FF2B5EF4-FFF2-40B4-BE49-F238E27FC236}">
                  <a16:creationId xmlns:a16="http://schemas.microsoft.com/office/drawing/2014/main" id="{EEBA9F77-5B4B-4BC1-A795-1C40BE351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コネクタ: カギ線 10">
              <a:extLst>
                <a:ext uri="{FF2B5EF4-FFF2-40B4-BE49-F238E27FC236}">
                  <a16:creationId xmlns:a16="http://schemas.microsoft.com/office/drawing/2014/main" id="{F3B7B39D-CD9E-47CC-BE63-FECD3ED806B6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182830F8-81FE-4CFC-A992-3032CBBD5974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AB0D0F-A11E-4BEF-A5F4-9FA69FB2B8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8B3DD7-95A8-4329-B1C9-0C3D97CFC148}"/>
              </a:ext>
            </a:extLst>
          </p:cNvPr>
          <p:cNvSpPr/>
          <p:nvPr/>
        </p:nvSpPr>
        <p:spPr>
          <a:xfrm>
            <a:off x="611560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3E869D-296D-4D1F-816E-DF0B212CFC63}"/>
              </a:ext>
            </a:extLst>
          </p:cNvPr>
          <p:cNvSpPr txBox="1"/>
          <p:nvPr/>
        </p:nvSpPr>
        <p:spPr>
          <a:xfrm>
            <a:off x="755576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EB9D28-9746-4EE2-AAB0-4FC146AC02A7}"/>
              </a:ext>
            </a:extLst>
          </p:cNvPr>
          <p:cNvGrpSpPr/>
          <p:nvPr/>
        </p:nvGrpSpPr>
        <p:grpSpPr>
          <a:xfrm>
            <a:off x="5508104" y="4869160"/>
            <a:ext cx="1656184" cy="1224136"/>
            <a:chOff x="611560" y="3284984"/>
            <a:chExt cx="2376264" cy="1728192"/>
          </a:xfrm>
        </p:grpSpPr>
        <p:pic>
          <p:nvPicPr>
            <p:cNvPr id="20" name="Picture 2" descr="ファイルアイコン（ブランク）">
              <a:extLst>
                <a:ext uri="{FF2B5EF4-FFF2-40B4-BE49-F238E27FC236}">
                  <a16:creationId xmlns:a16="http://schemas.microsoft.com/office/drawing/2014/main" id="{26D552F6-BF20-419D-90E1-C79F390F3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フォルダのイラスト">
              <a:extLst>
                <a:ext uri="{FF2B5EF4-FFF2-40B4-BE49-F238E27FC236}">
                  <a16:creationId xmlns:a16="http://schemas.microsoft.com/office/drawing/2014/main" id="{5351B83F-1001-4279-B252-8638C6626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F1E050A2-EF45-422E-9B66-FB97A15CFE52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4F48CAB8-1A75-4437-9296-28B4A9321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912A0FE9-46F4-414C-9151-FA9004CA5DF5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314A093-56D9-4221-9589-998E56719524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789D6054-29B6-463F-A40F-1825BCFAABD5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9BC5F4-E536-4BC7-A48D-0D26C2113FAD}"/>
              </a:ext>
            </a:extLst>
          </p:cNvPr>
          <p:cNvSpPr/>
          <p:nvPr/>
        </p:nvSpPr>
        <p:spPr>
          <a:xfrm>
            <a:off x="5220072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44F587-C5C2-40DA-8704-88D15A0068C4}"/>
              </a:ext>
            </a:extLst>
          </p:cNvPr>
          <p:cNvSpPr txBox="1"/>
          <p:nvPr/>
        </p:nvSpPr>
        <p:spPr>
          <a:xfrm>
            <a:off x="5220072" y="42930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351F26F6-264D-4EE3-9A98-0CB03EAF038C}"/>
              </a:ext>
            </a:extLst>
          </p:cNvPr>
          <p:cNvSpPr/>
          <p:nvPr/>
        </p:nvSpPr>
        <p:spPr>
          <a:xfrm rot="2700000">
            <a:off x="2812921" y="2750041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E10A9A-E3F5-497B-AE10-A02F7B561BC2}"/>
              </a:ext>
            </a:extLst>
          </p:cNvPr>
          <p:cNvSpPr txBox="1"/>
          <p:nvPr/>
        </p:nvSpPr>
        <p:spPr>
          <a:xfrm>
            <a:off x="1115616" y="249289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fetch &amp; merge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初回は</a:t>
            </a:r>
            <a:r>
              <a:rPr lang="en-US" altLang="ja-JP" dirty="0"/>
              <a:t>clone)</a:t>
            </a:r>
            <a:endParaRPr kumimoji="1" lang="ja-JP" altLang="en-US" dirty="0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B7008AF-0983-4FDD-8A6B-827B7B188710}"/>
              </a:ext>
            </a:extLst>
          </p:cNvPr>
          <p:cNvSpPr/>
          <p:nvPr/>
        </p:nvSpPr>
        <p:spPr>
          <a:xfrm rot="16200000">
            <a:off x="3995936" y="4869160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25EDDF-D8DF-43AF-8C5A-B0861C40B0D1}"/>
              </a:ext>
            </a:extLst>
          </p:cNvPr>
          <p:cNvSpPr txBox="1"/>
          <p:nvPr/>
        </p:nvSpPr>
        <p:spPr>
          <a:xfrm>
            <a:off x="3563888" y="479715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commit</a:t>
            </a:r>
            <a:endParaRPr kumimoji="1" lang="ja-JP" altLang="en-US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D4C49B0C-082E-42D2-BE39-AC062082A1A5}"/>
              </a:ext>
            </a:extLst>
          </p:cNvPr>
          <p:cNvSpPr/>
          <p:nvPr/>
        </p:nvSpPr>
        <p:spPr>
          <a:xfrm rot="8100000">
            <a:off x="5405210" y="2750043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BAE6435-7903-402B-9A55-11DF410CF291}"/>
              </a:ext>
            </a:extLst>
          </p:cNvPr>
          <p:cNvSpPr txBox="1"/>
          <p:nvPr/>
        </p:nvSpPr>
        <p:spPr>
          <a:xfrm>
            <a:off x="6012160" y="2852936"/>
            <a:ext cx="7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25DFC56-EF54-4A9E-8700-6875D95C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86231D7-0E5B-403A-A5D6-4D1B357F8A50}"/>
              </a:ext>
            </a:extLst>
          </p:cNvPr>
          <p:cNvSpPr/>
          <p:nvPr/>
        </p:nvSpPr>
        <p:spPr>
          <a:xfrm>
            <a:off x="147565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F6AF034-54F1-4AD1-8C1E-03AE6DE3B5EF}"/>
              </a:ext>
            </a:extLst>
          </p:cNvPr>
          <p:cNvSpPr/>
          <p:nvPr/>
        </p:nvSpPr>
        <p:spPr>
          <a:xfrm>
            <a:off x="2483768" y="17728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A18B7F2-6DDB-417D-A22D-708F95513FF1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059832" y="211115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7848E05-8C41-427B-81F0-73BDB9D24473}"/>
              </a:ext>
            </a:extLst>
          </p:cNvPr>
          <p:cNvSpPr/>
          <p:nvPr/>
        </p:nvSpPr>
        <p:spPr>
          <a:xfrm>
            <a:off x="75557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75B145B-DF4B-499F-8931-7F1332A20CB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04360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05754FD2-E451-4362-9B4E-94E45048C88F}"/>
              </a:ext>
            </a:extLst>
          </p:cNvPr>
          <p:cNvSpPr/>
          <p:nvPr/>
        </p:nvSpPr>
        <p:spPr>
          <a:xfrm>
            <a:off x="219573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9B0B138-A2CE-4DF2-AB92-D3912411716E}"/>
              </a:ext>
            </a:extLst>
          </p:cNvPr>
          <p:cNvCxnSpPr>
            <a:cxnSpLocks/>
          </p:cNvCxnSpPr>
          <p:nvPr/>
        </p:nvCxnSpPr>
        <p:spPr>
          <a:xfrm>
            <a:off x="176368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9641172-AEE3-4F51-BFEE-B2A44A514EBE}"/>
              </a:ext>
            </a:extLst>
          </p:cNvPr>
          <p:cNvSpPr/>
          <p:nvPr/>
        </p:nvSpPr>
        <p:spPr>
          <a:xfrm>
            <a:off x="291581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83FD918-0CD8-44A5-A9B3-76856F157413}"/>
              </a:ext>
            </a:extLst>
          </p:cNvPr>
          <p:cNvCxnSpPr>
            <a:cxnSpLocks/>
          </p:cNvCxnSpPr>
          <p:nvPr/>
        </p:nvCxnSpPr>
        <p:spPr>
          <a:xfrm>
            <a:off x="248376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F8C807-F55A-45ED-BC2B-69981DD76E5C}"/>
              </a:ext>
            </a:extLst>
          </p:cNvPr>
          <p:cNvSpPr/>
          <p:nvPr/>
        </p:nvSpPr>
        <p:spPr>
          <a:xfrm>
            <a:off x="611560" y="1556792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C0357E-3AE8-4370-8962-BA7F01DF4232}"/>
              </a:ext>
            </a:extLst>
          </p:cNvPr>
          <p:cNvSpPr txBox="1"/>
          <p:nvPr/>
        </p:nvSpPr>
        <p:spPr>
          <a:xfrm>
            <a:off x="1331640" y="9807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20B1079-552B-44D4-8BC6-854DB8DA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7918908-432D-4EDE-8868-B2039696EC24}"/>
              </a:ext>
            </a:extLst>
          </p:cNvPr>
          <p:cNvSpPr/>
          <p:nvPr/>
        </p:nvSpPr>
        <p:spPr>
          <a:xfrm>
            <a:off x="169168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076E96D-EF5F-49D5-B4C1-854F2C722005}"/>
              </a:ext>
            </a:extLst>
          </p:cNvPr>
          <p:cNvSpPr/>
          <p:nvPr/>
        </p:nvSpPr>
        <p:spPr>
          <a:xfrm>
            <a:off x="2699792" y="49411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216F652-568C-4A58-A87D-9985356EDDD1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75856" y="52795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8E83446-3DA9-417E-9FB4-DE331CC69811}"/>
              </a:ext>
            </a:extLst>
          </p:cNvPr>
          <p:cNvSpPr/>
          <p:nvPr/>
        </p:nvSpPr>
        <p:spPr>
          <a:xfrm>
            <a:off x="97160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1DC7215-1285-4685-9B58-D7D223452DA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25963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BE997B86-F184-4F0C-951A-0FA5B24FD6B9}"/>
              </a:ext>
            </a:extLst>
          </p:cNvPr>
          <p:cNvSpPr/>
          <p:nvPr/>
        </p:nvSpPr>
        <p:spPr>
          <a:xfrm>
            <a:off x="24117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9AFBB90-8991-49E8-8573-1E67825FB6C8}"/>
              </a:ext>
            </a:extLst>
          </p:cNvPr>
          <p:cNvCxnSpPr>
            <a:cxnSpLocks/>
          </p:cNvCxnSpPr>
          <p:nvPr/>
        </p:nvCxnSpPr>
        <p:spPr>
          <a:xfrm>
            <a:off x="197971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0B60E9D-9A44-4C8E-8726-261AD9C349C9}"/>
              </a:ext>
            </a:extLst>
          </p:cNvPr>
          <p:cNvSpPr/>
          <p:nvPr/>
        </p:nvSpPr>
        <p:spPr>
          <a:xfrm>
            <a:off x="313184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7E85055-2FCA-4DB6-9EA5-103D05F1D435}"/>
              </a:ext>
            </a:extLst>
          </p:cNvPr>
          <p:cNvCxnSpPr>
            <a:cxnSpLocks/>
          </p:cNvCxnSpPr>
          <p:nvPr/>
        </p:nvCxnSpPr>
        <p:spPr>
          <a:xfrm>
            <a:off x="26997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489B552-FFF3-40AF-B317-652D78118502}"/>
              </a:ext>
            </a:extLst>
          </p:cNvPr>
          <p:cNvSpPr/>
          <p:nvPr/>
        </p:nvSpPr>
        <p:spPr>
          <a:xfrm>
            <a:off x="827584" y="47251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26FF16-DD22-4A73-B836-F3D7F130952A}"/>
              </a:ext>
            </a:extLst>
          </p:cNvPr>
          <p:cNvSpPr txBox="1"/>
          <p:nvPr/>
        </p:nvSpPr>
        <p:spPr>
          <a:xfrm>
            <a:off x="1547663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F500B17D-3EBE-45E0-8533-0D9AB38A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フォルダのイラスト">
            <a:extLst>
              <a:ext uri="{FF2B5EF4-FFF2-40B4-BE49-F238E27FC236}">
                <a16:creationId xmlns:a16="http://schemas.microsoft.com/office/drawing/2014/main" id="{5BCC9F1B-6C0D-4FE8-B626-5551869B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97152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フォルダのイラスト">
            <a:extLst>
              <a:ext uri="{FF2B5EF4-FFF2-40B4-BE49-F238E27FC236}">
                <a16:creationId xmlns:a16="http://schemas.microsoft.com/office/drawing/2014/main" id="{A5C8042A-7B7E-441F-841F-C87DA76E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3325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ファイルアイコン（ブランク）">
            <a:extLst>
              <a:ext uri="{FF2B5EF4-FFF2-40B4-BE49-F238E27FC236}">
                <a16:creationId xmlns:a16="http://schemas.microsoft.com/office/drawing/2014/main" id="{AA1F9E40-5820-43D6-AC60-57FCF0AC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953FA8E-95E0-4BB2-959A-B1259D97E83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5832140" y="5460526"/>
            <a:ext cx="0" cy="272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4E43BA66-1330-406D-AA1E-39321E5CAC5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rot="16200000" flipH="1">
            <a:off x="6109821" y="5182845"/>
            <a:ext cx="272730" cy="828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53614E54-571F-4024-99BE-674D2BE09BEE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16200000" flipH="1">
            <a:off x="6505865" y="4786801"/>
            <a:ext cx="272730" cy="16201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C138930-2C50-40B1-B25D-7931CF5BCDE7}"/>
              </a:ext>
            </a:extLst>
          </p:cNvPr>
          <p:cNvSpPr/>
          <p:nvPr/>
        </p:nvSpPr>
        <p:spPr>
          <a:xfrm>
            <a:off x="5004048" y="4725144"/>
            <a:ext cx="2952328" cy="180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D064DB5C-FC53-4BE8-BE58-12CB0E605A47}"/>
              </a:ext>
            </a:extLst>
          </p:cNvPr>
          <p:cNvCxnSpPr>
            <a:stCxn id="22" idx="6"/>
            <a:endCxn id="38" idx="0"/>
          </p:cNvCxnSpPr>
          <p:nvPr/>
        </p:nvCxnSpPr>
        <p:spPr>
          <a:xfrm flipV="1">
            <a:off x="3419872" y="4725144"/>
            <a:ext cx="3060340" cy="1080120"/>
          </a:xfrm>
          <a:prstGeom prst="bentConnector4">
            <a:avLst>
              <a:gd name="adj1" fmla="val 37087"/>
              <a:gd name="adj2" fmla="val 121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05182EA-1A09-419F-B216-94633BC3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矢印: 下 42">
            <a:extLst>
              <a:ext uri="{FF2B5EF4-FFF2-40B4-BE49-F238E27FC236}">
                <a16:creationId xmlns:a16="http://schemas.microsoft.com/office/drawing/2014/main" id="{1F82EE67-E8BD-4793-8119-50B56025B619}"/>
              </a:ext>
            </a:extLst>
          </p:cNvPr>
          <p:cNvSpPr/>
          <p:nvPr/>
        </p:nvSpPr>
        <p:spPr>
          <a:xfrm>
            <a:off x="2123728" y="3284984"/>
            <a:ext cx="534943" cy="68919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006B3B-37E8-432D-B3CE-48358D98EF1A}"/>
              </a:ext>
            </a:extLst>
          </p:cNvPr>
          <p:cNvSpPr txBox="1"/>
          <p:nvPr/>
        </p:nvSpPr>
        <p:spPr>
          <a:xfrm>
            <a:off x="5364088" y="3861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45" name="フローチャート: 磁気ディスク 44">
            <a:extLst>
              <a:ext uri="{FF2B5EF4-FFF2-40B4-BE49-F238E27FC236}">
                <a16:creationId xmlns:a16="http://schemas.microsoft.com/office/drawing/2014/main" id="{78A40AF8-CFC4-4D6B-BB3E-0332D820ED4D}"/>
              </a:ext>
            </a:extLst>
          </p:cNvPr>
          <p:cNvSpPr/>
          <p:nvPr/>
        </p:nvSpPr>
        <p:spPr>
          <a:xfrm>
            <a:off x="611560" y="450912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20374E4-4025-40A3-80A5-6CB028924133}"/>
              </a:ext>
            </a:extLst>
          </p:cNvPr>
          <p:cNvSpPr txBox="1"/>
          <p:nvPr/>
        </p:nvSpPr>
        <p:spPr>
          <a:xfrm>
            <a:off x="2915816" y="3356992"/>
            <a:ext cx="403244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clone URL/to/remote.git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72A3C9-1CE6-481B-9186-47BAA1B6196B}"/>
              </a:ext>
            </a:extLst>
          </p:cNvPr>
          <p:cNvSpPr txBox="1"/>
          <p:nvPr/>
        </p:nvSpPr>
        <p:spPr>
          <a:xfrm>
            <a:off x="4034909" y="692696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リモートの「歴史」を持ってきて</a:t>
            </a:r>
            <a:endParaRPr lang="en-US" altLang="ja-JP" sz="2400"/>
          </a:p>
          <a:p>
            <a:r>
              <a:rPr lang="ja-JP" altLang="en-US" sz="2400"/>
              <a:t>最新のワーキングツリーを展開する</a:t>
            </a:r>
            <a:endParaRPr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BFF3FF7-29C6-48A0-9A78-4DA67BEFB525}"/>
              </a:ext>
            </a:extLst>
          </p:cNvPr>
          <p:cNvSpPr txBox="1"/>
          <p:nvPr/>
        </p:nvSpPr>
        <p:spPr>
          <a:xfrm>
            <a:off x="3491880" y="-3026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clone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331BC8-7A06-432B-9A56-119D50E37A7A}"/>
              </a:ext>
            </a:extLst>
          </p:cNvPr>
          <p:cNvSpPr txBox="1">
            <a:spLocks/>
          </p:cNvSpPr>
          <p:nvPr/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45D69E9-0496-4085-B548-D3034BE994D2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3C19528-3B75-469C-946B-927331420253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F6E746B-66C9-40CD-BF0D-03B3FFD0241C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8BF0E6-234C-4052-AC07-9A2CB2E80576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B459F60-ACE8-4841-9472-97C728457803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589BE46-4C7F-41DF-84D3-93EBAFCD24E4}"/>
              </a:ext>
            </a:extLst>
          </p:cNvPr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AE6CD672-4CDE-4277-86D5-CF24ED8C322A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9B7B516-904A-4DA6-B67B-92BED15C28F4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97DB66E-2929-4C09-8924-35A07E8CB9F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D9C8BA23-6E55-46A2-8A4B-3699B4AE03B2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A3F00C6-8347-4914-B6B7-844740709C4D}"/>
              </a:ext>
            </a:extLst>
          </p:cNvPr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B53265F6-5CE8-4A86-A2AF-23E5E6487500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FFFCF7-5F20-4078-9229-BC029AB019C8}"/>
              </a:ext>
            </a:extLst>
          </p:cNvPr>
          <p:cNvSpPr txBox="1"/>
          <p:nvPr/>
        </p:nvSpPr>
        <p:spPr>
          <a:xfrm>
            <a:off x="3851920" y="26369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/>
              <a:t>git</a:t>
            </a:r>
            <a:r>
              <a:rPr kumimoji="1" lang="en-US" altLang="ja-JP" sz="2400"/>
              <a:t> push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F4042A-CF54-4EE4-9E3F-BA23DDD2ECCD}"/>
              </a:ext>
            </a:extLst>
          </p:cNvPr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5F50A4-275F-42D7-9C4C-38441F74082D}"/>
              </a:ext>
            </a:extLst>
          </p:cNvPr>
          <p:cNvSpPr txBox="1"/>
          <p:nvPr/>
        </p:nvSpPr>
        <p:spPr>
          <a:xfrm>
            <a:off x="5436096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622491-32AD-4DD2-AA8D-AA6890913632}"/>
              </a:ext>
            </a:extLst>
          </p:cNvPr>
          <p:cNvSpPr txBox="1"/>
          <p:nvPr/>
        </p:nvSpPr>
        <p:spPr>
          <a:xfrm>
            <a:off x="539552" y="1340768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19" name="角丸四角形 21">
            <a:extLst>
              <a:ext uri="{FF2B5EF4-FFF2-40B4-BE49-F238E27FC236}">
                <a16:creationId xmlns:a16="http://schemas.microsoft.com/office/drawing/2014/main" id="{A3C48B5F-CF03-47A1-9DA6-C987AF9BA99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22">
            <a:extLst>
              <a:ext uri="{FF2B5EF4-FFF2-40B4-BE49-F238E27FC236}">
                <a16:creationId xmlns:a16="http://schemas.microsoft.com/office/drawing/2014/main" id="{0621003A-2EF4-4F76-B5B7-C2BC081B46B0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7623463-B13C-44B6-ACC5-DFEB0915C40A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60BC52-1490-427B-8B99-21AA7F494291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225C837-8786-4FF5-A56C-3B2EC1E7613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A78D4CD-20BA-48DB-A065-F98139D2AD3A}"/>
              </a:ext>
            </a:extLst>
          </p:cNvPr>
          <p:cNvCxnSpPr>
            <a:endCxn id="25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90EF8840-8B86-4577-AB17-4B18360258C4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4C280B7-4B5C-4E20-B389-1714050BDAAA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881180E-197A-4DAE-A1C3-13D6BB4A57AA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6C6D2EB-6CC3-4EC1-964A-6E603D243DBD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2ECFB85-117E-453E-B80B-3135A6F7D6B4}"/>
              </a:ext>
            </a:extLst>
          </p:cNvPr>
          <p:cNvCxnSpPr>
            <a:endCxn id="30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BA06BE39-3F25-429F-A48E-DF801DDB23D8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E0F2F30-79D1-424D-A0C3-057FF8F91393}"/>
              </a:ext>
            </a:extLst>
          </p:cNvPr>
          <p:cNvCxnSpPr>
            <a:endCxn id="32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0E16C5A8-3123-4ACC-AC64-5566E7773E55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10706F-E1F3-4DF1-B60D-8439CE298B6D}"/>
              </a:ext>
            </a:extLst>
          </p:cNvPr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C5F2F6-2A62-4179-9444-06F9664D5076}"/>
              </a:ext>
            </a:extLst>
          </p:cNvPr>
          <p:cNvSpPr txBox="1"/>
          <p:nvPr/>
        </p:nvSpPr>
        <p:spPr>
          <a:xfrm>
            <a:off x="5652120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0A0B640-3031-4C4F-82CA-FC07C787B340}"/>
              </a:ext>
            </a:extLst>
          </p:cNvPr>
          <p:cNvCxnSpPr>
            <a:endCxn id="36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BFBD406C-5AFA-4B44-A4B1-F232E0A9068E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5BC5F44-C7B0-4C3E-8044-B6ECA99C3952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43">
            <a:extLst>
              <a:ext uri="{FF2B5EF4-FFF2-40B4-BE49-F238E27FC236}">
                <a16:creationId xmlns:a16="http://schemas.microsoft.com/office/drawing/2014/main" id="{AFA22367-7891-4D50-8966-E6252D3531C8}"/>
              </a:ext>
            </a:extLst>
          </p:cNvPr>
          <p:cNvSpPr/>
          <p:nvPr/>
        </p:nvSpPr>
        <p:spPr>
          <a:xfrm rot="5400000">
            <a:off x="4139952" y="407707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0CC39A5-656E-4BE8-B1C2-FE8523EDB5AA}"/>
              </a:ext>
            </a:extLst>
          </p:cNvPr>
          <p:cNvCxnSpPr>
            <a:endCxn id="40" idx="2"/>
          </p:cNvCxnSpPr>
          <p:nvPr/>
        </p:nvCxnSpPr>
        <p:spPr>
          <a:xfrm>
            <a:off x="2267744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F852D48-EFA3-4BBD-9472-467B0B9863D3}"/>
              </a:ext>
            </a:extLst>
          </p:cNvPr>
          <p:cNvSpPr/>
          <p:nvPr/>
        </p:nvSpPr>
        <p:spPr>
          <a:xfrm>
            <a:off x="2699792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1FF2DB4-6046-444D-8C34-6CF68A369E1D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push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30343BE-C1A7-4DDE-A590-757887AC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D467F32-1CB8-4E52-BB6E-A6E05AEC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4A78E08-07F7-4236-80C9-9C9A3C17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0D4A19EC-F1B3-41B0-B527-EC1E29D3B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2">
            <a:extLst>
              <a:ext uri="{FF2B5EF4-FFF2-40B4-BE49-F238E27FC236}">
                <a16:creationId xmlns:a16="http://schemas.microsoft.com/office/drawing/2014/main" id="{269B4141-17C8-4B77-BEF4-40735F11E5AB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3">
            <a:extLst>
              <a:ext uri="{FF2B5EF4-FFF2-40B4-BE49-F238E27FC236}">
                <a16:creationId xmlns:a16="http://schemas.microsoft.com/office/drawing/2014/main" id="{903C40F1-43D9-4B95-B78C-DD7656D07F00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568DAC2-0F28-4692-AD8A-49AE112F8D57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BF25136-118E-4B57-A34B-D4F504C3EAD3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435A45D-950E-4881-9025-E976C1F0E788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0FBF67F-93AC-49FB-9F07-6905D098DF0D}"/>
              </a:ext>
            </a:extLst>
          </p:cNvPr>
          <p:cNvCxnSpPr>
            <a:endCxn id="8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19A7E93-0641-4AD8-8E23-24245793035F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85F5BA5-4536-4326-84F4-6323B2E9326F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AAA73-898F-4CAD-8342-B8E960FD0652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97883DD2-44B7-4B81-A75C-7F29E42884AC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ADF345-52DF-4B47-AD7E-3BA0DE359CF4}"/>
              </a:ext>
            </a:extLst>
          </p:cNvPr>
          <p:cNvCxnSpPr>
            <a:endCxn id="13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67DA6C6F-3380-48DB-A367-80B4540D2112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6866BCA-8F35-4F04-9530-D38A15CAB48D}"/>
              </a:ext>
            </a:extLst>
          </p:cNvPr>
          <p:cNvCxnSpPr>
            <a:endCxn id="15" idx="2"/>
          </p:cNvCxnSpPr>
          <p:nvPr/>
        </p:nvCxnSpPr>
        <p:spPr>
          <a:xfrm>
            <a:off x="7092280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4B038823-FA64-45D9-B4CC-43F4586E350E}"/>
              </a:ext>
            </a:extLst>
          </p:cNvPr>
          <p:cNvSpPr/>
          <p:nvPr/>
        </p:nvSpPr>
        <p:spPr>
          <a:xfrm>
            <a:off x="7524328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9C9608-51E6-4FA1-BB76-1B9124FD46D4}"/>
              </a:ext>
            </a:extLst>
          </p:cNvPr>
          <p:cNvSpPr txBox="1"/>
          <p:nvPr/>
        </p:nvSpPr>
        <p:spPr>
          <a:xfrm>
            <a:off x="3851920" y="2636912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B6BE1F-CC99-41B0-BF61-B3D53371B338}"/>
              </a:ext>
            </a:extLst>
          </p:cNvPr>
          <p:cNvSpPr txBox="1"/>
          <p:nvPr/>
        </p:nvSpPr>
        <p:spPr>
          <a:xfrm>
            <a:off x="539552" y="19592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680DFD-3CB4-4032-B607-8BBA038FCBE7}"/>
              </a:ext>
            </a:extLst>
          </p:cNvPr>
          <p:cNvSpPr txBox="1"/>
          <p:nvPr/>
        </p:nvSpPr>
        <p:spPr>
          <a:xfrm>
            <a:off x="5508104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4A4E2E-1C8A-4825-95ED-0D3857409C18}"/>
              </a:ext>
            </a:extLst>
          </p:cNvPr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0" name="角丸四角形 21">
            <a:extLst>
              <a:ext uri="{FF2B5EF4-FFF2-40B4-BE49-F238E27FC236}">
                <a16:creationId xmlns:a16="http://schemas.microsoft.com/office/drawing/2014/main" id="{4C87FE44-DED2-45DE-92B7-08968153FA0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2">
            <a:extLst>
              <a:ext uri="{FF2B5EF4-FFF2-40B4-BE49-F238E27FC236}">
                <a16:creationId xmlns:a16="http://schemas.microsoft.com/office/drawing/2014/main" id="{AFE91524-00BC-496E-B0BE-494EB68C15C4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F02DB14-6242-409D-A2D5-D2175FD24ADF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AF40BAA-078C-4A3E-8280-6BC86F1FBB3D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0AD11-6EEA-42FC-840D-D954AAAE19E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80F9E4-4EB9-4F64-BB6B-40ACA800041A}"/>
              </a:ext>
            </a:extLst>
          </p:cNvPr>
          <p:cNvCxnSpPr>
            <a:endCxn id="26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7DBC67F3-6439-41B3-9138-3A4101A0441E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695F14E-8E14-46A1-B64D-0FB609B15330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0D800E8-4DB5-402F-993F-BA40255825EC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D37211-1C88-4C61-A881-A093C40477D2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A21F5B2-2744-4EB5-8350-379EEF27F089}"/>
              </a:ext>
            </a:extLst>
          </p:cNvPr>
          <p:cNvCxnSpPr>
            <a:endCxn id="31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86D9AFC-B00D-4F9D-A611-EDB7B58FC451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2C64E88-9A16-443C-858E-589650D3CF65}"/>
              </a:ext>
            </a:extLst>
          </p:cNvPr>
          <p:cNvCxnSpPr>
            <a:endCxn id="33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2A5FEFF7-14F7-4386-8CE1-067F92F0E06E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21D25FE-5BED-4E9B-90B3-636031DAAE2B}"/>
              </a:ext>
            </a:extLst>
          </p:cNvPr>
          <p:cNvSpPr txBox="1"/>
          <p:nvPr/>
        </p:nvSpPr>
        <p:spPr>
          <a:xfrm>
            <a:off x="611560" y="45515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B92FA2-2F69-4129-A480-AF2405F558CB}"/>
              </a:ext>
            </a:extLst>
          </p:cNvPr>
          <p:cNvSpPr txBox="1"/>
          <p:nvPr/>
        </p:nvSpPr>
        <p:spPr>
          <a:xfrm>
            <a:off x="5580112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D0DC340-935B-476A-B5BB-44B22E177695}"/>
              </a:ext>
            </a:extLst>
          </p:cNvPr>
          <p:cNvCxnSpPr>
            <a:endCxn id="37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6DC3BADB-A1D7-444A-A99D-A953DD562096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2CC80B-88F2-4AAA-8563-E99966CC6230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43">
            <a:extLst>
              <a:ext uri="{FF2B5EF4-FFF2-40B4-BE49-F238E27FC236}">
                <a16:creationId xmlns:a16="http://schemas.microsoft.com/office/drawing/2014/main" id="{23F59E7C-FA14-4842-BF93-3FBA05727F92}"/>
              </a:ext>
            </a:extLst>
          </p:cNvPr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DA16B3-9A22-43E0-B677-1F6139DA2EB6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fetch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4309C19-5274-457B-B0F2-12D0251D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A42E551F-7583-4CAD-BC6E-3C9DB76A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F55AA06-81D4-4D12-894C-BDA6FE8B7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E357A82-15C4-431F-918E-CA3FA5F5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BF34CD78-2554-40E4-B152-67C6A2610038}"/>
              </a:ext>
            </a:extLst>
          </p:cNvPr>
          <p:cNvSpPr/>
          <p:nvPr/>
        </p:nvSpPr>
        <p:spPr>
          <a:xfrm>
            <a:off x="212372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12D20EF-055F-46D6-B717-21AB62A9A39F}"/>
              </a:ext>
            </a:extLst>
          </p:cNvPr>
          <p:cNvSpPr/>
          <p:nvPr/>
        </p:nvSpPr>
        <p:spPr>
          <a:xfrm>
            <a:off x="140364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B2309C1-41F8-45F9-AB8C-043C7B6C5E8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69168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ADEE1015-37AC-417D-B468-957A0AA26AA8}"/>
              </a:ext>
            </a:extLst>
          </p:cNvPr>
          <p:cNvSpPr/>
          <p:nvPr/>
        </p:nvSpPr>
        <p:spPr>
          <a:xfrm>
            <a:off x="284380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351E0C-DA6A-4083-B788-F8A433256CE0}"/>
              </a:ext>
            </a:extLst>
          </p:cNvPr>
          <p:cNvCxnSpPr>
            <a:cxnSpLocks/>
          </p:cNvCxnSpPr>
          <p:nvPr/>
        </p:nvCxnSpPr>
        <p:spPr>
          <a:xfrm>
            <a:off x="241176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4278EF51-31E8-4E18-A63F-6B46D2F8EC8A}"/>
              </a:ext>
            </a:extLst>
          </p:cNvPr>
          <p:cNvSpPr/>
          <p:nvPr/>
        </p:nvSpPr>
        <p:spPr>
          <a:xfrm>
            <a:off x="3563888" y="11967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292FF8-F766-4D18-B43F-5D7066642639}"/>
              </a:ext>
            </a:extLst>
          </p:cNvPr>
          <p:cNvCxnSpPr>
            <a:cxnSpLocks/>
          </p:cNvCxnSpPr>
          <p:nvPr/>
        </p:nvCxnSpPr>
        <p:spPr>
          <a:xfrm>
            <a:off x="3131840" y="13407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4669E34-3B76-411D-A360-449975053773}"/>
              </a:ext>
            </a:extLst>
          </p:cNvPr>
          <p:cNvSpPr/>
          <p:nvPr/>
        </p:nvSpPr>
        <p:spPr>
          <a:xfrm>
            <a:off x="1043608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DD003C-DFDC-47FD-ACA8-65E9D6D195DF}"/>
              </a:ext>
            </a:extLst>
          </p:cNvPr>
          <p:cNvSpPr txBox="1"/>
          <p:nvPr/>
        </p:nvSpPr>
        <p:spPr>
          <a:xfrm>
            <a:off x="1403648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48E4B74-4817-4C50-85C1-4B0F23CC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150A9FA0-C239-4A53-8E92-55F1922CA27F}"/>
              </a:ext>
            </a:extLst>
          </p:cNvPr>
          <p:cNvSpPr/>
          <p:nvPr/>
        </p:nvSpPr>
        <p:spPr>
          <a:xfrm>
            <a:off x="666023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4919590-7126-42AC-9836-0163415C9835}"/>
              </a:ext>
            </a:extLst>
          </p:cNvPr>
          <p:cNvSpPr/>
          <p:nvPr/>
        </p:nvSpPr>
        <p:spPr>
          <a:xfrm>
            <a:off x="594015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665488-0844-4232-9089-4445745CC887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22818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8EA12733-105B-4D90-A575-82E240769C58}"/>
              </a:ext>
            </a:extLst>
          </p:cNvPr>
          <p:cNvSpPr/>
          <p:nvPr/>
        </p:nvSpPr>
        <p:spPr>
          <a:xfrm>
            <a:off x="738031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7006296-FB35-45EA-87CF-84105CE5078A}"/>
              </a:ext>
            </a:extLst>
          </p:cNvPr>
          <p:cNvCxnSpPr>
            <a:cxnSpLocks/>
          </p:cNvCxnSpPr>
          <p:nvPr/>
        </p:nvCxnSpPr>
        <p:spPr>
          <a:xfrm>
            <a:off x="694826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9EEE15B-37A5-4B27-BE0F-3B18E4499E08}"/>
              </a:ext>
            </a:extLst>
          </p:cNvPr>
          <p:cNvSpPr/>
          <p:nvPr/>
        </p:nvSpPr>
        <p:spPr>
          <a:xfrm>
            <a:off x="5580112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381306-2A14-44FD-91E1-1E86CCFC1246}"/>
              </a:ext>
            </a:extLst>
          </p:cNvPr>
          <p:cNvSpPr txBox="1"/>
          <p:nvPr/>
        </p:nvSpPr>
        <p:spPr>
          <a:xfrm>
            <a:off x="5940152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33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CAE48C4-28BF-4666-8586-FB070707400D}"/>
              </a:ext>
            </a:extLst>
          </p:cNvPr>
          <p:cNvSpPr/>
          <p:nvPr/>
        </p:nvSpPr>
        <p:spPr>
          <a:xfrm>
            <a:off x="183569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708DE3FE-6E64-459C-A04E-AAF37C3C163C}"/>
              </a:ext>
            </a:extLst>
          </p:cNvPr>
          <p:cNvSpPr/>
          <p:nvPr/>
        </p:nvSpPr>
        <p:spPr>
          <a:xfrm>
            <a:off x="2843808" y="1340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F0B83E-0B45-4AA1-8BD2-2373BE8489C2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19872" y="1679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08214EF3-C586-46BD-89E6-440C19827F0A}"/>
              </a:ext>
            </a:extLst>
          </p:cNvPr>
          <p:cNvSpPr/>
          <p:nvPr/>
        </p:nvSpPr>
        <p:spPr>
          <a:xfrm>
            <a:off x="111561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057142E-368D-4703-B9CA-3E9F858F762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40213BA0-565D-41BB-A7AC-2F13242FE0D9}"/>
              </a:ext>
            </a:extLst>
          </p:cNvPr>
          <p:cNvSpPr/>
          <p:nvPr/>
        </p:nvSpPr>
        <p:spPr>
          <a:xfrm>
            <a:off x="255577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C5C7352-D04A-4438-B65E-C5406D43757E}"/>
              </a:ext>
            </a:extLst>
          </p:cNvPr>
          <p:cNvCxnSpPr>
            <a:cxnSpLocks/>
          </p:cNvCxnSpPr>
          <p:nvPr/>
        </p:nvCxnSpPr>
        <p:spPr>
          <a:xfrm>
            <a:off x="212372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411FD00-95D3-4082-93FE-9C03F8E197AA}"/>
              </a:ext>
            </a:extLst>
          </p:cNvPr>
          <p:cNvSpPr/>
          <p:nvPr/>
        </p:nvSpPr>
        <p:spPr>
          <a:xfrm>
            <a:off x="3275856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3F88AD9-338E-4FFA-B035-4ED853494A3A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2844D55-9FC3-41CE-BB47-E300F31A93F9}"/>
              </a:ext>
            </a:extLst>
          </p:cNvPr>
          <p:cNvSpPr/>
          <p:nvPr/>
        </p:nvSpPr>
        <p:spPr>
          <a:xfrm>
            <a:off x="971600" y="11247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DFC2B5-9800-4A28-AD59-A4570C194E3A}"/>
              </a:ext>
            </a:extLst>
          </p:cNvPr>
          <p:cNvSpPr txBox="1"/>
          <p:nvPr/>
        </p:nvSpPr>
        <p:spPr>
          <a:xfrm>
            <a:off x="1691680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F05A5AF-704A-4729-A20C-13535044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609600" cy="609600"/>
          </a:xfrm>
          <a:prstGeom prst="rect">
            <a:avLst/>
          </a:prstGeom>
        </p:spPr>
      </p:pic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631FAEF7-2787-4959-A4AB-65ADB991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25C9042-954C-4CD0-9FBF-056018203ED4}"/>
              </a:ext>
            </a:extLst>
          </p:cNvPr>
          <p:cNvSpPr/>
          <p:nvPr/>
        </p:nvSpPr>
        <p:spPr>
          <a:xfrm>
            <a:off x="183569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1674BB53-1DBB-467F-9A85-5219D2EC2DA9}"/>
              </a:ext>
            </a:extLst>
          </p:cNvPr>
          <p:cNvSpPr/>
          <p:nvPr/>
        </p:nvSpPr>
        <p:spPr>
          <a:xfrm>
            <a:off x="2123728" y="4170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60091FD-401C-4312-BA87-305E4E0A1557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2699792" y="4509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DDFDB307-D513-42E0-A797-D986E0237B48}"/>
              </a:ext>
            </a:extLst>
          </p:cNvPr>
          <p:cNvSpPr/>
          <p:nvPr/>
        </p:nvSpPr>
        <p:spPr>
          <a:xfrm>
            <a:off x="111561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A12FFDF-1BEC-4F98-BF98-08B06CF06A5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364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A4387929-2D15-48C2-A58C-8F62235FF9A1}"/>
              </a:ext>
            </a:extLst>
          </p:cNvPr>
          <p:cNvSpPr/>
          <p:nvPr/>
        </p:nvSpPr>
        <p:spPr>
          <a:xfrm>
            <a:off x="255577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994E5CC-69CD-44B9-AA9A-53038654352E}"/>
              </a:ext>
            </a:extLst>
          </p:cNvPr>
          <p:cNvCxnSpPr>
            <a:cxnSpLocks/>
          </p:cNvCxnSpPr>
          <p:nvPr/>
        </p:nvCxnSpPr>
        <p:spPr>
          <a:xfrm>
            <a:off x="212372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50B272E-C4F7-44B5-9516-F49E3BD704C5}"/>
              </a:ext>
            </a:extLst>
          </p:cNvPr>
          <p:cNvSpPr/>
          <p:nvPr/>
        </p:nvSpPr>
        <p:spPr>
          <a:xfrm>
            <a:off x="3275856" y="48691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F12F2C8-C111-440C-845A-DED07EA91D1B}"/>
              </a:ext>
            </a:extLst>
          </p:cNvPr>
          <p:cNvCxnSpPr>
            <a:cxnSpLocks/>
          </p:cNvCxnSpPr>
          <p:nvPr/>
        </p:nvCxnSpPr>
        <p:spPr>
          <a:xfrm>
            <a:off x="2843808" y="50131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B6EC0F7-12D7-45B3-BA46-430C6E891F5B}"/>
              </a:ext>
            </a:extLst>
          </p:cNvPr>
          <p:cNvSpPr/>
          <p:nvPr/>
        </p:nvSpPr>
        <p:spPr>
          <a:xfrm>
            <a:off x="971600" y="393305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7023E49A-6669-415C-BC4C-6D208825E100}"/>
              </a:ext>
            </a:extLst>
          </p:cNvPr>
          <p:cNvSpPr/>
          <p:nvPr/>
        </p:nvSpPr>
        <p:spPr>
          <a:xfrm>
            <a:off x="2589684" y="551723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03E3E6-B9E1-4A28-A2A9-C2A0DDF1ADF9}"/>
              </a:ext>
            </a:extLst>
          </p:cNvPr>
          <p:cNvCxnSpPr>
            <a:stCxn id="25" idx="3"/>
            <a:endCxn id="22" idx="4"/>
          </p:cNvCxnSpPr>
          <p:nvPr/>
        </p:nvCxnSpPr>
        <p:spPr>
          <a:xfrm flipV="1">
            <a:off x="3417776" y="515719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ECE2C967-5EF3-4EC9-AD41-359AFE828987}"/>
              </a:ext>
            </a:extLst>
          </p:cNvPr>
          <p:cNvSpPr/>
          <p:nvPr/>
        </p:nvSpPr>
        <p:spPr>
          <a:xfrm rot="5400000">
            <a:off x="2411760" y="28529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315734-85AF-4BC9-B382-2150E8323830}"/>
              </a:ext>
            </a:extLst>
          </p:cNvPr>
          <p:cNvSpPr txBox="1"/>
          <p:nvPr/>
        </p:nvSpPr>
        <p:spPr>
          <a:xfrm>
            <a:off x="1691680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1889126D-E699-4CBF-8876-D5F1DB92ADA2}"/>
              </a:ext>
            </a:extLst>
          </p:cNvPr>
          <p:cNvSpPr/>
          <p:nvPr/>
        </p:nvSpPr>
        <p:spPr>
          <a:xfrm>
            <a:off x="4644008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C19FA9A6-8250-4949-B962-58E31E58CAE9}"/>
              </a:ext>
            </a:extLst>
          </p:cNvPr>
          <p:cNvSpPr/>
          <p:nvPr/>
        </p:nvSpPr>
        <p:spPr>
          <a:xfrm>
            <a:off x="630019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B7194159-BBB4-400A-B5BE-388B7ADE8D3B}"/>
              </a:ext>
            </a:extLst>
          </p:cNvPr>
          <p:cNvSpPr/>
          <p:nvPr/>
        </p:nvSpPr>
        <p:spPr>
          <a:xfrm>
            <a:off x="7308304" y="4026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73E23F5-55A6-4BEA-B381-90AEC6F897CA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365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F608AAF4-0D2F-4749-AD88-C81CACEE1BDB}"/>
              </a:ext>
            </a:extLst>
          </p:cNvPr>
          <p:cNvSpPr/>
          <p:nvPr/>
        </p:nvSpPr>
        <p:spPr>
          <a:xfrm>
            <a:off x="558011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F4C468F-29C5-4591-A01E-DD1E70DB4303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8F9DF7E7-C568-4D7B-97F8-544B373F7883}"/>
              </a:ext>
            </a:extLst>
          </p:cNvPr>
          <p:cNvSpPr/>
          <p:nvPr/>
        </p:nvSpPr>
        <p:spPr>
          <a:xfrm>
            <a:off x="702027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301F2F-58DF-45FE-95E5-F5AE133084F3}"/>
              </a:ext>
            </a:extLst>
          </p:cNvPr>
          <p:cNvCxnSpPr>
            <a:cxnSpLocks/>
          </p:cNvCxnSpPr>
          <p:nvPr/>
        </p:nvCxnSpPr>
        <p:spPr>
          <a:xfrm>
            <a:off x="658822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8A301B0C-E3D5-465D-8CB7-5942D18B33E9}"/>
              </a:ext>
            </a:extLst>
          </p:cNvPr>
          <p:cNvSpPr/>
          <p:nvPr/>
        </p:nvSpPr>
        <p:spPr>
          <a:xfrm>
            <a:off x="7740352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7345FE6-B439-406A-907B-AA05F8A413AA}"/>
              </a:ext>
            </a:extLst>
          </p:cNvPr>
          <p:cNvCxnSpPr>
            <a:cxnSpLocks/>
          </p:cNvCxnSpPr>
          <p:nvPr/>
        </p:nvCxnSpPr>
        <p:spPr>
          <a:xfrm>
            <a:off x="7308304" y="486916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34575D4-513E-4FA4-ABC0-1A083BC9CA73}"/>
              </a:ext>
            </a:extLst>
          </p:cNvPr>
          <p:cNvSpPr/>
          <p:nvPr/>
        </p:nvSpPr>
        <p:spPr>
          <a:xfrm>
            <a:off x="5436096" y="3789040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27F2F7BE-2CBA-47F6-B554-B9C45174DBCB}"/>
              </a:ext>
            </a:extLst>
          </p:cNvPr>
          <p:cNvSpPr/>
          <p:nvPr/>
        </p:nvSpPr>
        <p:spPr>
          <a:xfrm>
            <a:off x="7054180" y="53732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D3C45EF-7B30-4A8A-87F5-958B81AEA44D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01317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DB1AD0B-A041-4651-9C4B-BCBF4079E598}"/>
              </a:ext>
            </a:extLst>
          </p:cNvPr>
          <p:cNvSpPr txBox="1"/>
          <p:nvPr/>
        </p:nvSpPr>
        <p:spPr>
          <a:xfrm>
            <a:off x="2987824" y="292494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A6079D-1CED-4E77-AEB9-89E28198B2DE}"/>
              </a:ext>
            </a:extLst>
          </p:cNvPr>
          <p:cNvSpPr txBox="1"/>
          <p:nvPr/>
        </p:nvSpPr>
        <p:spPr>
          <a:xfrm>
            <a:off x="4499992" y="422108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60960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6A21B6B-1666-4C0F-ABDF-34506BBC96C6}"/>
              </a:ext>
            </a:extLst>
          </p:cNvPr>
          <p:cNvSpPr/>
          <p:nvPr/>
        </p:nvSpPr>
        <p:spPr>
          <a:xfrm>
            <a:off x="265507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6DEA799-F11F-4E17-B50E-BD6F3ADD16E1}"/>
              </a:ext>
            </a:extLst>
          </p:cNvPr>
          <p:cNvSpPr/>
          <p:nvPr/>
        </p:nvSpPr>
        <p:spPr>
          <a:xfrm>
            <a:off x="2948439" y="1556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241C646-1E87-4424-A39D-C139352A7B7C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524503" y="1895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D7557B9-CC0F-4042-80AF-2A3EFC4975E4}"/>
              </a:ext>
            </a:extLst>
          </p:cNvPr>
          <p:cNvSpPr/>
          <p:nvPr/>
        </p:nvSpPr>
        <p:spPr>
          <a:xfrm>
            <a:off x="193499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B04616D-2FFB-4A1A-B381-85B2213081D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223026" y="24208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729707FD-C683-4BB2-85AA-7450302B8409}"/>
              </a:ext>
            </a:extLst>
          </p:cNvPr>
          <p:cNvSpPr/>
          <p:nvPr/>
        </p:nvSpPr>
        <p:spPr>
          <a:xfrm>
            <a:off x="3375154" y="22768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3FB549A-A6C6-4D2A-ACF8-E6BDC0938C51}"/>
              </a:ext>
            </a:extLst>
          </p:cNvPr>
          <p:cNvCxnSpPr>
            <a:cxnSpLocks/>
          </p:cNvCxnSpPr>
          <p:nvPr/>
        </p:nvCxnSpPr>
        <p:spPr>
          <a:xfrm>
            <a:off x="2943106" y="24208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F01033F-844D-4C0F-A3F5-866891ADB197}"/>
              </a:ext>
            </a:extLst>
          </p:cNvPr>
          <p:cNvSpPr/>
          <p:nvPr/>
        </p:nvSpPr>
        <p:spPr>
          <a:xfrm>
            <a:off x="1790978" y="1340768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574A4A-F6A9-494B-BFC3-A2CD3751E88B}"/>
              </a:ext>
            </a:extLst>
          </p:cNvPr>
          <p:cNvSpPr txBox="1"/>
          <p:nvPr/>
        </p:nvSpPr>
        <p:spPr>
          <a:xfrm>
            <a:off x="2511058" y="7647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CCFAE29-AFC4-42E6-B669-3B1F55F2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0" y="1700808"/>
            <a:ext cx="609600" cy="609600"/>
          </a:xfrm>
          <a:prstGeom prst="rect">
            <a:avLst/>
          </a:prstGeom>
        </p:spPr>
      </p:pic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FC9C04AF-A3A2-44DC-AC5D-028E3E78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2" y="465313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AA1CCB27-776E-4415-BB19-3C8E50396624}"/>
              </a:ext>
            </a:extLst>
          </p:cNvPr>
          <p:cNvSpPr/>
          <p:nvPr/>
        </p:nvSpPr>
        <p:spPr>
          <a:xfrm>
            <a:off x="265507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738C96A6-E7B8-497C-91DD-C5D414F0324D}"/>
              </a:ext>
            </a:extLst>
          </p:cNvPr>
          <p:cNvSpPr/>
          <p:nvPr/>
        </p:nvSpPr>
        <p:spPr>
          <a:xfrm>
            <a:off x="2943106" y="4386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83A7E4A-163D-48A3-8340-751399F1F9B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519170" y="4725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36FDD7CD-5BC7-4699-B89A-5C2826DCA32F}"/>
              </a:ext>
            </a:extLst>
          </p:cNvPr>
          <p:cNvSpPr/>
          <p:nvPr/>
        </p:nvSpPr>
        <p:spPr>
          <a:xfrm>
            <a:off x="193499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1994EC3-CB5E-46CC-BAC1-DB69C7DA4E3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223026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77795D63-7177-4F43-8AC2-6E08E680E986}"/>
              </a:ext>
            </a:extLst>
          </p:cNvPr>
          <p:cNvSpPr/>
          <p:nvPr/>
        </p:nvSpPr>
        <p:spPr>
          <a:xfrm>
            <a:off x="337515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791851F-13F4-4C9A-9A2D-1AD6E1A3EED2}"/>
              </a:ext>
            </a:extLst>
          </p:cNvPr>
          <p:cNvCxnSpPr>
            <a:cxnSpLocks/>
          </p:cNvCxnSpPr>
          <p:nvPr/>
        </p:nvCxnSpPr>
        <p:spPr>
          <a:xfrm>
            <a:off x="2943106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7EF8B2D-A6FA-462B-BD80-A894D6D41858}"/>
              </a:ext>
            </a:extLst>
          </p:cNvPr>
          <p:cNvSpPr/>
          <p:nvPr/>
        </p:nvSpPr>
        <p:spPr>
          <a:xfrm>
            <a:off x="1790978" y="414908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871844C1-FD9C-4912-BA77-9513F2ACA458}"/>
              </a:ext>
            </a:extLst>
          </p:cNvPr>
          <p:cNvSpPr/>
          <p:nvPr/>
        </p:nvSpPr>
        <p:spPr>
          <a:xfrm>
            <a:off x="2683649" y="573325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97C80C8-4737-4AE0-96F3-27C4C37058C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511741" y="537321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772868-30D4-4E54-B64E-0184A9F92039}"/>
              </a:ext>
            </a:extLst>
          </p:cNvPr>
          <p:cNvSpPr txBox="1"/>
          <p:nvPr/>
        </p:nvSpPr>
        <p:spPr>
          <a:xfrm>
            <a:off x="2511058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129E5A-A8BD-4600-B9BE-36BBBD3D4B84}"/>
              </a:ext>
            </a:extLst>
          </p:cNvPr>
          <p:cNvCxnSpPr/>
          <p:nvPr/>
        </p:nvCxnSpPr>
        <p:spPr>
          <a:xfrm>
            <a:off x="3951218" y="479715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5AF35D-0B6A-48F0-A41B-AD433B41479D}"/>
              </a:ext>
            </a:extLst>
          </p:cNvPr>
          <p:cNvSpPr txBox="1"/>
          <p:nvPr/>
        </p:nvSpPr>
        <p:spPr>
          <a:xfrm>
            <a:off x="4109750" y="5013176"/>
            <a:ext cx="156966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上流ブランチ</a:t>
            </a:r>
            <a:endParaRPr lang="en-US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E2C719F-8332-451D-870D-95FB454DEE88}"/>
              </a:ext>
            </a:extLst>
          </p:cNvPr>
          <p:cNvCxnSpPr>
            <a:stCxn id="25" idx="0"/>
            <a:endCxn id="3" idx="0"/>
          </p:cNvCxnSpPr>
          <p:nvPr/>
        </p:nvCxnSpPr>
        <p:spPr>
          <a:xfrm flipH="1" flipV="1">
            <a:off x="4100567" y="1725960"/>
            <a:ext cx="239266" cy="4187316"/>
          </a:xfrm>
          <a:prstGeom prst="bentConnector3">
            <a:avLst>
              <a:gd name="adj1" fmla="val -70462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ACE8828-2228-446C-866B-268005139401}"/>
              </a:ext>
            </a:extLst>
          </p:cNvPr>
          <p:cNvSpPr txBox="1"/>
          <p:nvPr/>
        </p:nvSpPr>
        <p:spPr>
          <a:xfrm>
            <a:off x="4743306" y="3068960"/>
            <a:ext cx="249299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リモート追跡ブランチ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156</Words>
  <Application>Microsoft Office PowerPoint</Application>
  <PresentationFormat>画面に合わせる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117</cp:revision>
  <dcterms:created xsi:type="dcterms:W3CDTF">2019-01-02T05:23:01Z</dcterms:created>
  <dcterms:modified xsi:type="dcterms:W3CDTF">2021-09-14T15:07:05Z</dcterms:modified>
</cp:coreProperties>
</file>